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Pszk6MQIHJQVPFCwVWCJqecvF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34" y="1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L="914400" marR="0" lvl="1"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2pPr>
            <a:lvl3pPr marL="1371600" marR="0" lvl="2"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3pPr>
            <a:lvl4pPr marL="1828800" marR="0" lvl="3"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4pPr>
            <a:lvl5pPr marL="2286000" marR="0" lvl="4"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wentieth Century"/>
                <a:ea typeface="Twentieth Century"/>
                <a:cs typeface="Twentieth Century"/>
                <a:sym typeface="Twentieth Century"/>
              </a:rPr>
              <a:t>‹#›</a:t>
            </a:fld>
            <a:endParaRPr sz="12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286899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teachny.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teachny.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Families as Partners: Training Session 2A</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US"/>
              <a:t>*Take a moment to introduce yourself, and if you want, have the group introduce themselves as well.  Consider using a warm welcome and an activity from the SEL Playbook (</a:t>
            </a:r>
            <a:r>
              <a:rPr lang="en-US" u="sng">
                <a:solidFill>
                  <a:schemeClr val="hlink"/>
                </a:solidFill>
                <a:hlinkClick r:id="rId3"/>
              </a:rPr>
              <a:t>https://schoolguide.casel.org/uploads/2018/12/CASEL_SEL-3-Signature-Practices-Playbook-V3.pdf</a:t>
            </a:r>
            <a:r>
              <a:rPr lang="en-US" u="sng"/>
              <a:t>).</a:t>
            </a:r>
            <a:endParaRPr/>
          </a:p>
          <a:p>
            <a:pPr marL="0" lvl="0" indent="0" algn="l" rtl="0">
              <a:spcBef>
                <a:spcPts val="0"/>
              </a:spcBef>
              <a:spcAft>
                <a:spcPts val="0"/>
              </a:spcAft>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84535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remainder of this training is going to focus on remote/hybrid learning scenarios that educators might have encountered during the pandemic (activity vignettes); as well as resources to aid educators in successfully navigating family partnerships in remote/hybrid learning environments (action toolkit).  </a:t>
            </a:r>
            <a:endParaRPr/>
          </a:p>
          <a:p>
            <a:pPr marL="0" lvl="0" indent="0" algn="l" rtl="0">
              <a:spcBef>
                <a:spcPts val="0"/>
              </a:spcBef>
              <a:spcAft>
                <a:spcPts val="0"/>
              </a:spcAft>
              <a:buNone/>
            </a:pPr>
            <a:endParaRPr/>
          </a:p>
          <a:p>
            <a:pPr marL="0" lvl="0" indent="0" algn="l" rtl="0">
              <a:spcBef>
                <a:spcPts val="0"/>
              </a:spcBef>
              <a:spcAft>
                <a:spcPts val="0"/>
              </a:spcAft>
              <a:buNone/>
            </a:pPr>
            <a:r>
              <a:rPr lang="en-US"/>
              <a:t>*Handout or ensure participants have access to the Supporting Relationship, Routines, and Resources Action Toolkit and Activity Vignettes</a:t>
            </a:r>
            <a:endParaRPr/>
          </a:p>
          <a:p>
            <a:pPr marL="0" lvl="0" indent="0" algn="l" rtl="0">
              <a:spcBef>
                <a:spcPts val="0"/>
              </a:spcBef>
              <a:spcAft>
                <a:spcPts val="0"/>
              </a:spcAft>
              <a:buNone/>
            </a:pPr>
            <a:endParaRPr/>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04426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The activity vignettes are a tool used to explore practical scenarios educators might be encountering while supporting family partnerships in a remote or hybrid learning environment.</a:t>
            </a:r>
            <a:endParaRP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56570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About the Activity Vignettes:</a:t>
            </a:r>
            <a:br>
              <a:rPr lang="en-US" b="1"/>
            </a:br>
            <a:r>
              <a:rPr lang="en-US" b="1"/>
              <a:t>The vignettes are broken into 5 slides. </a:t>
            </a:r>
            <a:endParaRPr/>
          </a:p>
          <a:p>
            <a:pPr marL="228600" lvl="0" indent="-228600" algn="l" rtl="0">
              <a:spcBef>
                <a:spcPts val="0"/>
              </a:spcBef>
              <a:spcAft>
                <a:spcPts val="0"/>
              </a:spcAft>
              <a:buClr>
                <a:schemeClr val="dk1"/>
              </a:buClr>
              <a:buSzPts val="1200"/>
              <a:buFont typeface="Twentieth Century"/>
              <a:buChar char="•"/>
            </a:pPr>
            <a:r>
              <a:rPr lang="en-US"/>
              <a:t>Vignette Topic</a:t>
            </a:r>
            <a:endParaRPr/>
          </a:p>
          <a:p>
            <a:pPr marL="228600" lvl="0" indent="-228600" algn="l" rtl="0">
              <a:spcBef>
                <a:spcPts val="0"/>
              </a:spcBef>
              <a:spcAft>
                <a:spcPts val="0"/>
              </a:spcAft>
              <a:buClr>
                <a:schemeClr val="dk1"/>
              </a:buClr>
              <a:buSzPts val="1200"/>
              <a:buFont typeface="Twentieth Century"/>
              <a:buChar char="•"/>
            </a:pPr>
            <a:r>
              <a:rPr lang="en-US"/>
              <a:t>Action Strategy &amp; Setting the Scene</a:t>
            </a:r>
            <a:endParaRPr/>
          </a:p>
          <a:p>
            <a:pPr marL="228600" lvl="0" indent="-228600" algn="l" rtl="0">
              <a:spcBef>
                <a:spcPts val="0"/>
              </a:spcBef>
              <a:spcAft>
                <a:spcPts val="0"/>
              </a:spcAft>
              <a:buClr>
                <a:schemeClr val="dk1"/>
              </a:buClr>
              <a:buSzPts val="1200"/>
              <a:buFont typeface="Twentieth Century"/>
              <a:buChar char="•"/>
            </a:pPr>
            <a:r>
              <a:rPr lang="en-US"/>
              <a:t>Educator Considerations</a:t>
            </a:r>
            <a:endParaRPr/>
          </a:p>
          <a:p>
            <a:pPr marL="228600" lvl="0" indent="-228600" algn="l" rtl="0">
              <a:spcBef>
                <a:spcPts val="0"/>
              </a:spcBef>
              <a:spcAft>
                <a:spcPts val="0"/>
              </a:spcAft>
              <a:buClr>
                <a:schemeClr val="dk1"/>
              </a:buClr>
              <a:buSzPts val="1200"/>
              <a:buFont typeface="Twentieth Century"/>
              <a:buChar char="•"/>
            </a:pPr>
            <a:r>
              <a:rPr lang="en-US"/>
              <a:t>Research/Evidence-based best practices</a:t>
            </a:r>
            <a:endParaRPr/>
          </a:p>
          <a:p>
            <a:pPr marL="228600" lvl="0" indent="-228600" algn="l" rtl="0">
              <a:spcBef>
                <a:spcPts val="0"/>
              </a:spcBef>
              <a:spcAft>
                <a:spcPts val="0"/>
              </a:spcAft>
              <a:buClr>
                <a:schemeClr val="dk1"/>
              </a:buClr>
              <a:buSzPts val="1200"/>
              <a:buFont typeface="Twentieth Century"/>
              <a:buChar char="•"/>
            </a:pPr>
            <a:r>
              <a:rPr lang="en-US"/>
              <a:t>Actions to take</a:t>
            </a:r>
            <a:endParaRPr/>
          </a:p>
          <a:p>
            <a:pPr marL="228600" lvl="0" indent="-152400" algn="l" rtl="0">
              <a:spcBef>
                <a:spcPts val="0"/>
              </a:spcBef>
              <a:spcAft>
                <a:spcPts val="0"/>
              </a:spcAft>
              <a:buClr>
                <a:schemeClr val="dk1"/>
              </a:buClr>
              <a:buSzPts val="1200"/>
              <a:buFont typeface="Twentieth Century"/>
              <a:buNone/>
            </a:pPr>
            <a:endParaRPr/>
          </a:p>
          <a:p>
            <a:pPr marL="0" lvl="0" indent="0" algn="l" rtl="0">
              <a:spcBef>
                <a:spcPts val="0"/>
              </a:spcBef>
              <a:spcAft>
                <a:spcPts val="0"/>
              </a:spcAft>
              <a:buClr>
                <a:schemeClr val="dk1"/>
              </a:buClr>
              <a:buSzPts val="1200"/>
              <a:buFont typeface="Twentieth Century"/>
              <a:buNone/>
            </a:pPr>
            <a:r>
              <a:rPr lang="en-US" b="0"/>
              <a:t>Vignettes also have opening slides with the families as partners circle and a closing slide with a list of the nine action strategies to utilize.  Vignettes are grounded in research.  Footnotes to sources are provided as well.</a:t>
            </a:r>
            <a:endParaRPr/>
          </a:p>
          <a:p>
            <a:pPr marL="0" lvl="0" indent="0" algn="l" rtl="0">
              <a:spcBef>
                <a:spcPts val="0"/>
              </a:spcBef>
              <a:spcAft>
                <a:spcPts val="0"/>
              </a:spcAft>
              <a:buNone/>
            </a:pPr>
            <a:endParaRPr/>
          </a:p>
        </p:txBody>
      </p:sp>
      <p:sp>
        <p:nvSpPr>
          <p:cNvPr id="228" name="Google Shape;22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7179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The Supporting Relationships, Routines, and Resources Action Toolkit is a pdf resource filled with action ideas and research grounded information to inspire collaborative conversations.</a:t>
            </a:r>
            <a:endParaRPr/>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3993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About the Action Toolkit:</a:t>
            </a:r>
            <a:br>
              <a:rPr lang="en-US" b="1"/>
            </a:br>
            <a:r>
              <a:rPr lang="en-US" b="1"/>
              <a:t>The toolkit is broken into 3 sections. </a:t>
            </a:r>
            <a:endParaRPr/>
          </a:p>
          <a:p>
            <a:pPr marL="228600" lvl="0" indent="-228600" algn="l" rtl="0">
              <a:spcBef>
                <a:spcPts val="0"/>
              </a:spcBef>
              <a:spcAft>
                <a:spcPts val="0"/>
              </a:spcAft>
              <a:buClr>
                <a:schemeClr val="dk1"/>
              </a:buClr>
              <a:buSzPts val="1200"/>
              <a:buFont typeface="Twentieth Century"/>
              <a:buChar char="•"/>
            </a:pPr>
            <a:r>
              <a:rPr lang="en-US"/>
              <a:t>An overview page</a:t>
            </a:r>
            <a:endParaRPr/>
          </a:p>
          <a:p>
            <a:pPr marL="228600" lvl="0" indent="-228600" algn="l" rtl="0">
              <a:spcBef>
                <a:spcPts val="0"/>
              </a:spcBef>
              <a:spcAft>
                <a:spcPts val="0"/>
              </a:spcAft>
              <a:buClr>
                <a:schemeClr val="dk1"/>
              </a:buClr>
              <a:buSzPts val="1200"/>
              <a:buFont typeface="Twentieth Century"/>
              <a:buChar char="•"/>
            </a:pPr>
            <a:r>
              <a:rPr lang="en-US"/>
              <a:t>A note catcher page</a:t>
            </a:r>
            <a:endParaRPr/>
          </a:p>
          <a:p>
            <a:pPr marL="228600" lvl="0" indent="-228600" algn="l" rtl="0">
              <a:spcBef>
                <a:spcPts val="0"/>
              </a:spcBef>
              <a:spcAft>
                <a:spcPts val="0"/>
              </a:spcAft>
              <a:buClr>
                <a:schemeClr val="dk1"/>
              </a:buClr>
              <a:buSzPts val="1200"/>
              <a:buFont typeface="Twentieth Century"/>
              <a:buChar char="•"/>
            </a:pPr>
            <a:r>
              <a:rPr lang="en-US"/>
              <a:t>A page of resources and tools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b="0"/>
              <a:t>The toolkit also has an opening page with the families as partners circle.  This toolkit is grounded in research.  Footnotes to sources are provided as well at the end of the toolkit.</a:t>
            </a:r>
            <a:endParaRPr/>
          </a:p>
          <a:p>
            <a:pPr marL="0" lvl="0" indent="0" algn="l" rtl="0">
              <a:spcBef>
                <a:spcPts val="0"/>
              </a:spcBef>
              <a:spcAft>
                <a:spcPts val="0"/>
              </a:spcAft>
              <a:buClr>
                <a:srgbClr val="000000"/>
              </a:buClr>
              <a:buFont typeface="Arial"/>
              <a:buNone/>
            </a:pPr>
            <a:endParaRPr/>
          </a:p>
        </p:txBody>
      </p:sp>
      <p:sp>
        <p:nvSpPr>
          <p:cNvPr id="254" name="Google Shape;2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21006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Once participants have been introduced to the resources developed to support this professional development session, there are a variety of ways you could proceed with your PD offering.</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*One method for delivery is to model how to use the tools and then provide participants the chance to walk through the tools independently. Also, if participants have taken the Families as Partners Self-Reflection Survey, they might want to use those results to help them focus in a on a particular subcategory topic. Consider setting a timer for participants or giving them a time that the group will reconvene together.  An engaging strategy could be employed for collaborative conversations. Additionally, you might want to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7" name="Google Shape;26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182915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b="1"/>
              <a:t>To model the practice, we will look at the first subcategory of Relationships, which is Communication &amp; Feedback</a:t>
            </a:r>
            <a:endParaRPr/>
          </a:p>
          <a:p>
            <a:pPr marL="0" marR="0" lvl="0" indent="0" algn="l" rtl="0">
              <a:lnSpc>
                <a:spcPct val="100000"/>
              </a:lnSpc>
              <a:spcBef>
                <a:spcPts val="0"/>
              </a:spcBef>
              <a:spcAft>
                <a:spcPts val="0"/>
              </a:spcAft>
              <a:buClr>
                <a:schemeClr val="dk1"/>
              </a:buClr>
              <a:buSzPts val="1200"/>
              <a:buFont typeface="Twentieth Century"/>
              <a:buNone/>
            </a:pPr>
            <a:endParaRPr b="1"/>
          </a:p>
          <a:p>
            <a:pPr marL="0" marR="0" lvl="0" indent="0" algn="l" rtl="0">
              <a:lnSpc>
                <a:spcPct val="100000"/>
              </a:lnSpc>
              <a:spcBef>
                <a:spcPts val="0"/>
              </a:spcBef>
              <a:spcAft>
                <a:spcPts val="0"/>
              </a:spcAft>
              <a:buClr>
                <a:schemeClr val="dk1"/>
              </a:buClr>
              <a:buSzPts val="1200"/>
              <a:buFont typeface="Twentieth Century"/>
              <a:buNone/>
            </a:pPr>
            <a:r>
              <a:rPr lang="en-US" b="1"/>
              <a:t>SLIDE 7</a:t>
            </a:r>
            <a:endParaRPr/>
          </a:p>
          <a:p>
            <a:pPr marL="0" marR="0" lvl="0" indent="0" algn="l" rtl="0">
              <a:lnSpc>
                <a:spcPct val="100000"/>
              </a:lnSpc>
              <a:spcBef>
                <a:spcPts val="0"/>
              </a:spcBef>
              <a:spcAft>
                <a:spcPts val="0"/>
              </a:spcAft>
              <a:buClr>
                <a:schemeClr val="dk1"/>
              </a:buClr>
              <a:buSzPts val="1200"/>
              <a:buFont typeface="Twentieth Century"/>
              <a:buNone/>
            </a:pPr>
            <a:r>
              <a:rPr lang="en-US"/>
              <a:t>Vignette #1: Communication and Feedback</a:t>
            </a:r>
            <a:endParaRPr/>
          </a:p>
          <a:p>
            <a:pPr marL="0" lvl="0" indent="0" algn="l" rtl="0">
              <a:spcBef>
                <a:spcPts val="0"/>
              </a:spcBef>
              <a:spcAft>
                <a:spcPts val="0"/>
              </a:spcAft>
              <a:buNone/>
            </a:pPr>
            <a:endParaRPr/>
          </a:p>
        </p:txBody>
      </p:sp>
      <p:sp>
        <p:nvSpPr>
          <p:cNvPr id="275" name="Google Shape;2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993412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SLIDE 8</a:t>
            </a:r>
            <a:endParaRPr/>
          </a:p>
          <a:p>
            <a:pPr marL="0" lvl="0" indent="0" algn="l" rtl="0">
              <a:spcBef>
                <a:spcPts val="0"/>
              </a:spcBef>
              <a:spcAft>
                <a:spcPts val="0"/>
              </a:spcAft>
              <a:buNone/>
            </a:pPr>
            <a:r>
              <a:rPr lang="en-US"/>
              <a:t>Strategy: Listen to Learn</a:t>
            </a:r>
            <a:endParaRPr/>
          </a:p>
          <a:p>
            <a:pPr marL="0" lvl="0" indent="0" algn="l" rtl="0">
              <a:spcBef>
                <a:spcPts val="0"/>
              </a:spcBef>
              <a:spcAft>
                <a:spcPts val="0"/>
              </a:spcAft>
              <a:buNone/>
            </a:pPr>
            <a:endParaRPr/>
          </a:p>
          <a:p>
            <a:pPr marL="0" lvl="0" indent="0" algn="l" rtl="0">
              <a:spcBef>
                <a:spcPts val="0"/>
              </a:spcBef>
              <a:spcAft>
                <a:spcPts val="0"/>
              </a:spcAft>
              <a:buNone/>
            </a:pPr>
            <a:r>
              <a:rPr lang="en-US"/>
              <a:t>Setting the Scene: Today is a remote instruction day. This example highlights a synchronous learning opportunity in which the student is being supported from home.</a:t>
            </a:r>
            <a:endParaRPr/>
          </a:p>
          <a:p>
            <a:pPr marL="0" lvl="0" indent="0" algn="l" rtl="0">
              <a:spcBef>
                <a:spcPts val="0"/>
              </a:spcBef>
              <a:spcAft>
                <a:spcPts val="0"/>
              </a:spcAft>
              <a:buNone/>
            </a:pPr>
            <a:endParaRPr/>
          </a:p>
          <a:p>
            <a:pPr marL="0" lvl="0" indent="0" algn="l" rtl="0">
              <a:spcBef>
                <a:spcPts val="0"/>
              </a:spcBef>
              <a:spcAft>
                <a:spcPts val="0"/>
              </a:spcAft>
              <a:buNone/>
            </a:pPr>
            <a:r>
              <a:rPr lang="en-US"/>
              <a:t>*You will notice as we move through the vignette slides that more than one strategy could be employed in the scenario. Future resources will address other strategies and tools an educator might use in the situation to enhance the family-school partnership.</a:t>
            </a:r>
            <a:endParaRPr/>
          </a:p>
          <a:p>
            <a:pPr marL="0" lvl="0" indent="0" algn="l" rtl="0">
              <a:spcBef>
                <a:spcPts val="0"/>
              </a:spcBef>
              <a:spcAft>
                <a:spcPts val="0"/>
              </a:spcAft>
              <a:buNone/>
            </a:pPr>
            <a:endParaRPr/>
          </a:p>
        </p:txBody>
      </p:sp>
      <p:sp>
        <p:nvSpPr>
          <p:cNvPr id="283" name="Google Shape;2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199537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SLIDE 9</a:t>
            </a:r>
            <a:endParaRPr/>
          </a:p>
          <a:p>
            <a:pPr marL="0" lvl="0" indent="0" algn="l" rtl="0">
              <a:spcBef>
                <a:spcPts val="0"/>
              </a:spcBef>
              <a:spcAft>
                <a:spcPts val="0"/>
              </a:spcAft>
              <a:buNone/>
            </a:pPr>
            <a:r>
              <a:rPr lang="en-US"/>
              <a:t>Providing a safe space that encourages dialog through outreach and vulnerability will create stronger relationships with families as partners. In order to listen to learn, ensure consistent feedback routines are implemented, families are intentionally involved, and that as the educator, you take the time to listen and respond appropriately.</a:t>
            </a:r>
            <a:endParaRPr/>
          </a:p>
          <a:p>
            <a:pPr marL="0" lvl="0" indent="0" algn="l" rtl="0">
              <a:spcBef>
                <a:spcPts val="0"/>
              </a:spcBef>
              <a:spcAft>
                <a:spcPts val="0"/>
              </a:spcAft>
              <a:buNone/>
            </a:pPr>
            <a:endParaRPr/>
          </a:p>
        </p:txBody>
      </p:sp>
      <p:sp>
        <p:nvSpPr>
          <p:cNvPr id="291" name="Google Shape;29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12599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SLIDE 10</a:t>
            </a:r>
            <a:endParaRPr/>
          </a:p>
          <a:p>
            <a:pPr marL="0" marR="0" lvl="0" indent="0" algn="l" rtl="0">
              <a:lnSpc>
                <a:spcPct val="100000"/>
              </a:lnSpc>
              <a:spcBef>
                <a:spcPts val="0"/>
              </a:spcBef>
              <a:spcAft>
                <a:spcPts val="0"/>
              </a:spcAft>
              <a:buClr>
                <a:schemeClr val="dk1"/>
              </a:buClr>
              <a:buSzPts val="1200"/>
              <a:buFont typeface="Twentieth Century"/>
              <a:buNone/>
            </a:pPr>
            <a:r>
              <a:rPr lang="en-US"/>
              <a:t>Research shows, when you take the time to listen, it makes a big impact on relationships with students and families.  Remember, a family can be mom and dad, brothers or sisters, grandparents, aunts and uncles, caregivers, day care providers, or anyone who is support student learning in a remote or hybrid environment.</a:t>
            </a:r>
            <a:endParaRPr/>
          </a:p>
          <a:p>
            <a:pPr marL="0" lvl="0" indent="0" algn="l" rtl="0">
              <a:spcBef>
                <a:spcPts val="0"/>
              </a:spcBef>
              <a:spcAft>
                <a:spcPts val="0"/>
              </a:spcAft>
              <a:buNone/>
            </a:pPr>
            <a:endParaRPr/>
          </a:p>
        </p:txBody>
      </p:sp>
      <p:sp>
        <p:nvSpPr>
          <p:cNvPr id="299" name="Google Shape;2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6504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 an overview of upcoming sessions:</a:t>
            </a:r>
            <a:endParaRPr/>
          </a:p>
          <a:p>
            <a:pPr marL="0" lvl="0" indent="0" algn="l" rtl="0">
              <a:spcBef>
                <a:spcPts val="0"/>
              </a:spcBef>
              <a:spcAft>
                <a:spcPts val="0"/>
              </a:spcAft>
              <a:buNone/>
            </a:pPr>
            <a:r>
              <a:rPr lang="en-US"/>
              <a:t>Session One: Families as Partners Overview</a:t>
            </a:r>
            <a:endParaRPr/>
          </a:p>
          <a:p>
            <a:pPr marL="0" lvl="0" indent="0" algn="l" rtl="0">
              <a:spcBef>
                <a:spcPts val="0"/>
              </a:spcBef>
              <a:spcAft>
                <a:spcPts val="0"/>
              </a:spcAft>
              <a:buNone/>
            </a:pPr>
            <a:r>
              <a:rPr lang="en-US"/>
              <a:t>Session Two: Deeper Dive Into Support Structures</a:t>
            </a:r>
            <a:endParaRPr/>
          </a:p>
          <a:p>
            <a:pPr marL="0" lvl="0" indent="0" algn="l" rtl="0">
              <a:spcBef>
                <a:spcPts val="0"/>
              </a:spcBef>
              <a:spcAft>
                <a:spcPts val="0"/>
              </a:spcAft>
              <a:buNone/>
            </a:pPr>
            <a:r>
              <a:rPr lang="en-US"/>
              <a:t>Session Three: Celebrating Successful Partnerships</a:t>
            </a:r>
            <a:endParaRPr/>
          </a:p>
          <a:p>
            <a:pPr marL="0" lvl="0" indent="0" algn="l" rtl="0">
              <a:spcBef>
                <a:spcPts val="0"/>
              </a:spcBef>
              <a:spcAft>
                <a:spcPts val="0"/>
              </a:spcAft>
              <a:buNone/>
            </a:pPr>
            <a:endParaRPr/>
          </a:p>
          <a:p>
            <a:pPr marL="0" lvl="0" indent="0" algn="l" rtl="0">
              <a:spcBef>
                <a:spcPts val="0"/>
              </a:spcBef>
              <a:spcAft>
                <a:spcPts val="0"/>
              </a:spcAft>
              <a:buNone/>
            </a:pPr>
            <a:r>
              <a:rPr lang="en-US"/>
              <a:t>Please note that Session 2 will have multiple offerings, each diving deeper into best practices for supporting families as partners</a:t>
            </a:r>
            <a:endParaRPr/>
          </a:p>
          <a:p>
            <a:pPr marL="228600" lvl="0" indent="-152400" algn="l" rtl="0">
              <a:spcBef>
                <a:spcPts val="0"/>
              </a:spcBef>
              <a:spcAft>
                <a:spcPts val="0"/>
              </a:spcAft>
              <a:buClr>
                <a:schemeClr val="dk1"/>
              </a:buClr>
              <a:buSzPts val="1200"/>
              <a:buFont typeface="Twentieth Century"/>
              <a:buNone/>
            </a:pPr>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298042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SLIDE 11</a:t>
            </a:r>
            <a:endParaRPr/>
          </a:p>
          <a:p>
            <a:pPr marL="0" lvl="0" indent="0" algn="l" rtl="0">
              <a:spcBef>
                <a:spcPts val="0"/>
              </a:spcBef>
              <a:spcAft>
                <a:spcPts val="0"/>
              </a:spcAft>
              <a:buNone/>
            </a:pPr>
            <a:r>
              <a:rPr lang="en-US"/>
              <a:t>Listening to learn requires an educator to build time into a learning opportunity. Some tactics you might want to try to foster two way communication is to provide a time for learners and their helpers to reflect and brainstorm. Using thumbs up as a way to know all learners have adequate time to think about and share any questions they might have during the learning. A third options might be to ask each student to share one point of learning or question about the learning they have with the class.  Helpers can be asked to engage in this practice too.</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 resources and tools are available in the action toolkit located on the eteachny website.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*An engaging strategy could be employed for collaborative conversations. Additionally, you might want to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7" name="Google Shape;3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27667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PAGE 4</a:t>
            </a:r>
            <a:endParaRPr/>
          </a:p>
          <a:p>
            <a:pPr marL="0" lvl="0" indent="0" algn="l" rtl="0">
              <a:spcBef>
                <a:spcPts val="0"/>
              </a:spcBef>
              <a:spcAft>
                <a:spcPts val="0"/>
              </a:spcAft>
              <a:buNone/>
            </a:pPr>
            <a:r>
              <a:rPr lang="en-US"/>
              <a:t>Let’s take a deeper look at communication and feedback.  </a:t>
            </a:r>
            <a:endParaRPr/>
          </a:p>
          <a:p>
            <a:pPr marL="0" lvl="0" indent="0" algn="l" rtl="0">
              <a:spcBef>
                <a:spcPts val="0"/>
              </a:spcBef>
              <a:spcAft>
                <a:spcPts val="0"/>
              </a:spcAft>
              <a:buNone/>
            </a:pPr>
            <a:endParaRPr/>
          </a:p>
          <a:p>
            <a:pPr marL="0" lvl="0" indent="0" algn="l" rtl="0">
              <a:spcBef>
                <a:spcPts val="0"/>
              </a:spcBef>
              <a:spcAft>
                <a:spcPts val="0"/>
              </a:spcAft>
              <a:buNone/>
            </a:pPr>
            <a:r>
              <a:rPr lang="en-US"/>
              <a:t>*Select any graphics and dive into the content.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*An engaging strategy could be employed for collaborative conversations. Additionally, you might want to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a:p>
        </p:txBody>
      </p:sp>
      <p:sp>
        <p:nvSpPr>
          <p:cNvPr id="315" name="Google Shape;3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25232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PAGE 5:</a:t>
            </a:r>
            <a:endParaRPr/>
          </a:p>
          <a:p>
            <a:pPr marL="0" lvl="0" indent="0" algn="l" rtl="0">
              <a:spcBef>
                <a:spcPts val="0"/>
              </a:spcBef>
              <a:spcAft>
                <a:spcPts val="0"/>
              </a:spcAft>
              <a:buNone/>
            </a:pPr>
            <a:r>
              <a:rPr lang="en-US" b="1"/>
              <a:t>Completing the Note Catcher</a:t>
            </a:r>
            <a:endParaRPr/>
          </a:p>
          <a:p>
            <a:pPr marL="0" lvl="0" indent="0" algn="l" rtl="0">
              <a:spcBef>
                <a:spcPts val="0"/>
              </a:spcBef>
              <a:spcAft>
                <a:spcPts val="0"/>
              </a:spcAft>
              <a:buNone/>
            </a:pPr>
            <a:r>
              <a:rPr lang="en-US"/>
              <a:t>Now that we have a common understanding of communication and feedback in remote or hybrid learning environment, take time (either independently, in small groups, or as a whole group) to reflect, record, and plan. Ask participants keep this page on hand as more ideas might be generated as you move into the action toolkit.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*An engaging strategy could be employed for collaborative conversations. Additionally, you might want to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a:p>
        </p:txBody>
      </p:sp>
      <p:sp>
        <p:nvSpPr>
          <p:cNvPr id="324" name="Google Shape;32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73736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PAGE 6</a:t>
            </a:r>
            <a:endParaRPr/>
          </a:p>
          <a:p>
            <a:pPr marL="0" lvl="0" indent="0" algn="l" rtl="0">
              <a:spcBef>
                <a:spcPts val="0"/>
              </a:spcBef>
              <a:spcAft>
                <a:spcPts val="0"/>
              </a:spcAft>
              <a:buNone/>
            </a:pPr>
            <a:r>
              <a:rPr lang="en-US"/>
              <a:t>If you are interested in a text to reference about building communication practices, check out </a:t>
            </a:r>
            <a:r>
              <a:rPr lang="en-US" i="1"/>
              <a:t>Why School Communication Matters. </a:t>
            </a:r>
            <a:r>
              <a:rPr lang="en-US" i="0"/>
              <a:t>You can pick up this text tomorrow and start reading or in the next session we will share discussion questions or professional development opportunities related to this text.</a:t>
            </a:r>
            <a:endParaRPr/>
          </a:p>
          <a:p>
            <a:pPr marL="0" lvl="0" indent="0" algn="l" rtl="0">
              <a:spcBef>
                <a:spcPts val="0"/>
              </a:spcBef>
              <a:spcAft>
                <a:spcPts val="0"/>
              </a:spcAft>
              <a:buNone/>
            </a:pPr>
            <a:endParaRPr i="0"/>
          </a:p>
          <a:p>
            <a:pPr marL="0" lvl="0" indent="0" algn="l" rtl="0">
              <a:spcBef>
                <a:spcPts val="0"/>
              </a:spcBef>
              <a:spcAft>
                <a:spcPts val="0"/>
              </a:spcAft>
              <a:buNone/>
            </a:pPr>
            <a:r>
              <a:rPr lang="en-US" i="0"/>
              <a:t>Also, if you are looking to up your communication practice right away, check out the contact template provided for your use.  If you want to turn this session into a make and take session, you could plan time for participants to fill out the contact information template.</a:t>
            </a:r>
            <a:endParaRPr/>
          </a:p>
          <a:p>
            <a:pPr marL="0" lvl="0" indent="0" algn="l" rtl="0">
              <a:spcBef>
                <a:spcPts val="0"/>
              </a:spcBef>
              <a:spcAft>
                <a:spcPts val="0"/>
              </a:spcAft>
              <a:buNone/>
            </a:pPr>
            <a:endParaRPr i="0"/>
          </a:p>
          <a:p>
            <a:pPr marL="0" marR="0" lvl="0" indent="0" algn="l" rtl="0">
              <a:lnSpc>
                <a:spcPct val="100000"/>
              </a:lnSpc>
              <a:spcBef>
                <a:spcPts val="0"/>
              </a:spcBef>
              <a:spcAft>
                <a:spcPts val="0"/>
              </a:spcAft>
              <a:buClr>
                <a:schemeClr val="dk1"/>
              </a:buClr>
              <a:buSzPts val="1200"/>
              <a:buFont typeface="Twentieth Century"/>
              <a:buNone/>
            </a:pPr>
            <a:r>
              <a:rPr lang="en-US"/>
              <a:t>*An engaging strategy could be employed for collaborative conversations. Additionally, you might want to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i="0"/>
          </a:p>
        </p:txBody>
      </p:sp>
      <p:sp>
        <p:nvSpPr>
          <p:cNvPr id="332" name="Google Shape;33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989466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wentieth Century"/>
              <a:buNone/>
            </a:pPr>
            <a:r>
              <a:rPr lang="en-US"/>
              <a:t>If you are looking for more resources related to families as partners or any of the other 5 categories of support, </a:t>
            </a:r>
            <a:r>
              <a:rPr lang="en-US" u="none"/>
              <a:t>please go to </a:t>
            </a:r>
            <a:r>
              <a:rPr lang="en-US" u="sng">
                <a:solidFill>
                  <a:schemeClr val="hlink"/>
                </a:solidFill>
                <a:hlinkClick r:id="rId3"/>
              </a:rPr>
              <a:t>https://www.eteachny.org/</a:t>
            </a:r>
            <a:r>
              <a:rPr lang="en-US" u="none"/>
              <a:t> to access </a:t>
            </a:r>
            <a:r>
              <a:rPr lang="en-US"/>
              <a:t>countless resources to support educators during the transition to remote and hybrid learning environments.</a:t>
            </a:r>
            <a:endParaRPr/>
          </a:p>
          <a:p>
            <a:pPr marL="0" lvl="0" indent="0" algn="l" rtl="0">
              <a:spcBef>
                <a:spcPts val="0"/>
              </a:spcBef>
              <a:spcAft>
                <a:spcPts val="0"/>
              </a:spcAft>
              <a:buNone/>
            </a:pPr>
            <a:endParaRPr/>
          </a:p>
        </p:txBody>
      </p:sp>
      <p:sp>
        <p:nvSpPr>
          <p:cNvPr id="341" name="Google Shape;3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603791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concludes Families as Partners: Training Session One.  Questions?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*Consider ending using an optimistic closure from the SEL Playbook (</a:t>
            </a:r>
            <a:r>
              <a:rPr lang="en-US" u="sng">
                <a:solidFill>
                  <a:schemeClr val="hlink"/>
                </a:solidFill>
                <a:hlinkClick r:id="rId3"/>
              </a:rPr>
              <a:t>https://schoolguide.casel.org/uploads/2018/12/CASEL_SEL-3-Signature-Practices-Playbook-V3.pdf</a:t>
            </a:r>
            <a:r>
              <a:rPr lang="en-US"/>
              <a:t>).</a:t>
            </a:r>
            <a:endParaRPr/>
          </a:p>
          <a:p>
            <a:pPr marL="0" lvl="0" indent="0" algn="l" rtl="0">
              <a:spcBef>
                <a:spcPts val="0"/>
              </a:spcBef>
              <a:spcAft>
                <a:spcPts val="0"/>
              </a:spcAft>
              <a:buNone/>
            </a:pPr>
            <a:endParaRPr/>
          </a:p>
        </p:txBody>
      </p:sp>
      <p:sp>
        <p:nvSpPr>
          <p:cNvPr id="351" name="Google Shape;3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03922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 an overview of session objectives:</a:t>
            </a:r>
            <a:endParaRPr/>
          </a:p>
          <a:p>
            <a:pPr marL="171450" lvl="0" indent="-171450" algn="l" rtl="0">
              <a:spcBef>
                <a:spcPts val="0"/>
              </a:spcBef>
              <a:spcAft>
                <a:spcPts val="0"/>
              </a:spcAft>
              <a:buClr>
                <a:schemeClr val="dk1"/>
              </a:buClr>
              <a:buSzPts val="1200"/>
              <a:buFont typeface="Arial"/>
              <a:buChar char="•"/>
            </a:pPr>
            <a:r>
              <a:rPr lang="en-US"/>
              <a:t>Identify attributes of positive relationships, routines, and resources with families as partners</a:t>
            </a:r>
            <a:endParaRPr/>
          </a:p>
          <a:p>
            <a:pPr marL="171450" lvl="0" indent="-171450" algn="l" rtl="0">
              <a:spcBef>
                <a:spcPts val="0"/>
              </a:spcBef>
              <a:spcAft>
                <a:spcPts val="0"/>
              </a:spcAft>
              <a:buClr>
                <a:schemeClr val="dk1"/>
              </a:buClr>
              <a:buSzPts val="1200"/>
              <a:buFont typeface="Arial"/>
              <a:buChar char="•"/>
            </a:pPr>
            <a:r>
              <a:rPr lang="en-US"/>
              <a:t>Discuss strategies to support relationships, routines, and resources with families as partners.</a:t>
            </a:r>
            <a:endParaRPr/>
          </a:p>
          <a:p>
            <a:pPr marL="171450" lvl="0" indent="-171450" algn="l" rtl="0">
              <a:spcBef>
                <a:spcPts val="0"/>
              </a:spcBef>
              <a:spcAft>
                <a:spcPts val="0"/>
              </a:spcAft>
              <a:buClr>
                <a:schemeClr val="dk1"/>
              </a:buClr>
              <a:buSzPts val="1200"/>
              <a:buFont typeface="Arial"/>
              <a:buChar char="•"/>
            </a:pPr>
            <a:r>
              <a:rPr lang="en-US"/>
              <a:t>Share action steps to enhance relationships, routines, and resources with families as partners.</a:t>
            </a:r>
            <a:endParaRPr/>
          </a:p>
          <a:p>
            <a:pPr marL="0" lvl="0" indent="0" algn="l" rtl="0">
              <a:spcBef>
                <a:spcPts val="0"/>
              </a:spcBef>
              <a:spcAft>
                <a:spcPts val="0"/>
              </a:spcAft>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92065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a:t>For today’s training, you will need a copy of this slide deck to guide conversations.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wentieth Century"/>
              <a:buNone/>
            </a:pPr>
            <a:r>
              <a:rPr lang="en-US"/>
              <a:t>You’ll also want to visit eTEACHNY website - </a:t>
            </a:r>
            <a:r>
              <a:rPr lang="en-US" u="sng">
                <a:solidFill>
                  <a:schemeClr val="hlink"/>
                </a:solidFill>
                <a:hlinkClick r:id="rId3"/>
              </a:rPr>
              <a:t>https://www.eteachny.org/</a:t>
            </a:r>
            <a:r>
              <a:rPr lang="en-US"/>
              <a:t>. All of the resources shared today, plus future resources and resources from the other 5 areas of focus can be found on this website. You will want it in an easy place to return to and use.</a:t>
            </a:r>
            <a:endParaRPr/>
          </a:p>
          <a:p>
            <a:pPr marL="0" marR="0" lvl="0" indent="0" algn="l" rtl="0">
              <a:lnSpc>
                <a:spcPct val="100000"/>
              </a:lnSpc>
              <a:spcBef>
                <a:spcPts val="0"/>
              </a:spcBef>
              <a:spcAft>
                <a:spcPts val="0"/>
              </a:spcAft>
              <a:buClr>
                <a:schemeClr val="dk1"/>
              </a:buClr>
              <a:buSzPts val="1200"/>
              <a:buFont typeface="Twentieth Century"/>
              <a:buNone/>
            </a:pPr>
            <a:endParaRPr/>
          </a:p>
          <a:p>
            <a:pPr marL="0" marR="0" lvl="0" indent="0" algn="l" rtl="0">
              <a:lnSpc>
                <a:spcPct val="100000"/>
              </a:lnSpc>
              <a:spcBef>
                <a:spcPts val="0"/>
              </a:spcBef>
              <a:spcAft>
                <a:spcPts val="0"/>
              </a:spcAft>
              <a:buClr>
                <a:schemeClr val="dk1"/>
              </a:buClr>
              <a:buSzPts val="1200"/>
              <a:buFont typeface="Twentieth Century"/>
              <a:buNone/>
            </a:pPr>
            <a:r>
              <a:rPr lang="en-US"/>
              <a:t>Participants will benefit from having a printed or electronic version of the Supporting Relationships, Routines, and Resources Action Toolkit and the Activity Vignettes.</a:t>
            </a:r>
            <a:endParaRPr/>
          </a:p>
          <a:p>
            <a:pPr marL="0" lvl="0" indent="0" algn="l" rtl="0">
              <a:spcBef>
                <a:spcPts val="0"/>
              </a:spcBef>
              <a:spcAft>
                <a:spcPts val="0"/>
              </a:spcAft>
              <a:buNone/>
            </a:pP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0673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wentieth Century"/>
              <a:buNone/>
            </a:pPr>
            <a:r>
              <a:rPr lang="en-US" b="1"/>
              <a:t>FOUNDATION OF PARTNERSHIP WITH FAMILIES:</a:t>
            </a:r>
            <a:br>
              <a:rPr lang="en-US" b="1"/>
            </a:br>
            <a:r>
              <a:rPr lang="en-US" b="0"/>
              <a:t>As teachers and leaders, we have always worked to develop and maintain positive experiences for students and families in our school buildings.  We build relationships to foster positive connections and establish a nurturing environment of trust. We have routines in place that provide structure and support efficient and effective learning.  Additionally, we ensure students have access to the materials, tools, and supplies needed to support active learning and skill development. Today we’ll look at how the pandemic has changed our approach - and as a result - how some of our newly adopted practices may change how we partner with families even after we return to fully in-person learning.</a:t>
            </a:r>
            <a:endParaRPr/>
          </a:p>
          <a:p>
            <a:pPr marL="0" lvl="0" indent="0" algn="l" rtl="0">
              <a:spcBef>
                <a:spcPts val="0"/>
              </a:spcBef>
              <a:spcAft>
                <a:spcPts val="0"/>
              </a:spcAft>
              <a:buNone/>
            </a:pPr>
            <a:endParaRPr/>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8718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RELATIONSHIPS: </a:t>
            </a:r>
            <a:endParaRPr/>
          </a:p>
          <a:p>
            <a:pPr marL="228600" lvl="0" indent="-228600" algn="l" rtl="0">
              <a:spcBef>
                <a:spcPts val="0"/>
              </a:spcBef>
              <a:spcAft>
                <a:spcPts val="0"/>
              </a:spcAft>
              <a:buClr>
                <a:schemeClr val="dk1"/>
              </a:buClr>
              <a:buSzPts val="1200"/>
              <a:buFont typeface="Twentieth Century"/>
              <a:buChar char="•"/>
            </a:pPr>
            <a:r>
              <a:rPr lang="en-US"/>
              <a:t>Communications &amp; Feedback: </a:t>
            </a:r>
            <a:r>
              <a:rPr lang="en-US" b="0"/>
              <a:t>Fostering two way communication and personalizing information for families.  </a:t>
            </a:r>
            <a:endParaRPr/>
          </a:p>
          <a:p>
            <a:pPr marL="228600" lvl="0" indent="-228600" algn="l" rtl="0">
              <a:spcBef>
                <a:spcPts val="0"/>
              </a:spcBef>
              <a:spcAft>
                <a:spcPts val="0"/>
              </a:spcAft>
              <a:buClr>
                <a:schemeClr val="dk1"/>
              </a:buClr>
              <a:buSzPts val="1200"/>
              <a:buFont typeface="Twentieth Century"/>
              <a:buChar char="•"/>
            </a:pPr>
            <a:r>
              <a:rPr lang="en-US"/>
              <a:t>Roles &amp; Responsibilities: </a:t>
            </a:r>
            <a:r>
              <a:rPr lang="en-US" b="0"/>
              <a:t>Identifying the team and determining how you will work together to successfully manage expectations within the partnership.  </a:t>
            </a:r>
            <a:endParaRPr/>
          </a:p>
          <a:p>
            <a:pPr marL="228600" lvl="0" indent="-228600" algn="l" rtl="0">
              <a:spcBef>
                <a:spcPts val="0"/>
              </a:spcBef>
              <a:spcAft>
                <a:spcPts val="0"/>
              </a:spcAft>
              <a:buClr>
                <a:schemeClr val="dk1"/>
              </a:buClr>
              <a:buSzPts val="1200"/>
              <a:buFont typeface="Twentieth Century"/>
              <a:buChar char="•"/>
            </a:pPr>
            <a:r>
              <a:rPr lang="en-US"/>
              <a:t>Well-being Structures: </a:t>
            </a:r>
            <a:r>
              <a:rPr lang="en-US" b="0"/>
              <a:t>Prioritization of physical and emotional well-being to promote balance.</a:t>
            </a:r>
            <a:endParaRPr/>
          </a:p>
          <a:p>
            <a:pPr marL="0" lvl="0" indent="0" algn="l" rtl="0">
              <a:spcBef>
                <a:spcPts val="0"/>
              </a:spcBef>
              <a:spcAft>
                <a:spcPts val="0"/>
              </a:spcAft>
              <a:buNone/>
            </a:pP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80164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RESOURCES: </a:t>
            </a:r>
            <a:endParaRPr/>
          </a:p>
          <a:p>
            <a:pPr marL="228600" lvl="0" indent="-228600" algn="l" rtl="0">
              <a:spcBef>
                <a:spcPts val="0"/>
              </a:spcBef>
              <a:spcAft>
                <a:spcPts val="0"/>
              </a:spcAft>
              <a:buClr>
                <a:schemeClr val="dk1"/>
              </a:buClr>
              <a:buSzPts val="1200"/>
              <a:buFont typeface="Twentieth Century"/>
              <a:buChar char="•"/>
            </a:pPr>
            <a:r>
              <a:rPr lang="en-US"/>
              <a:t>Learning Environment: </a:t>
            </a:r>
            <a:r>
              <a:rPr lang="en-US" b="0"/>
              <a:t>A dedicated and organized space for learning.  </a:t>
            </a:r>
            <a:endParaRPr/>
          </a:p>
          <a:p>
            <a:pPr marL="228600" lvl="0" indent="-228600" algn="l" rtl="0">
              <a:spcBef>
                <a:spcPts val="0"/>
              </a:spcBef>
              <a:spcAft>
                <a:spcPts val="0"/>
              </a:spcAft>
              <a:buClr>
                <a:schemeClr val="dk1"/>
              </a:buClr>
              <a:buSzPts val="1200"/>
              <a:buFont typeface="Twentieth Century"/>
              <a:buChar char="•"/>
            </a:pPr>
            <a:r>
              <a:rPr lang="en-US"/>
              <a:t>Instructional Tools: </a:t>
            </a:r>
            <a:r>
              <a:rPr lang="en-US" b="0"/>
              <a:t>Leveraging consistent platforms and high-quality digital and print resources. </a:t>
            </a:r>
            <a:endParaRPr/>
          </a:p>
          <a:p>
            <a:pPr marL="228600" lvl="0" indent="-228600" algn="l" rtl="0">
              <a:spcBef>
                <a:spcPts val="0"/>
              </a:spcBef>
              <a:spcAft>
                <a:spcPts val="0"/>
              </a:spcAft>
              <a:buClr>
                <a:schemeClr val="dk1"/>
              </a:buClr>
              <a:buSzPts val="1200"/>
              <a:buFont typeface="Twentieth Century"/>
              <a:buChar char="•"/>
            </a:pPr>
            <a:r>
              <a:rPr lang="en-US"/>
              <a:t>Technology Tools: </a:t>
            </a:r>
            <a:r>
              <a:rPr lang="en-US" b="0"/>
              <a:t>Access to devices, internet and technology support for these resources.</a:t>
            </a:r>
            <a:endParaRPr/>
          </a:p>
          <a:p>
            <a:pPr marL="0" lvl="0" indent="0" algn="l" rtl="0">
              <a:spcBef>
                <a:spcPts val="0"/>
              </a:spcBef>
              <a:spcAft>
                <a:spcPts val="0"/>
              </a:spcAft>
              <a:buNone/>
            </a:pPr>
            <a:endParaRPr/>
          </a:p>
        </p:txBody>
      </p:sp>
      <p:sp>
        <p:nvSpPr>
          <p:cNvPr id="157" name="Google Shape;1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92384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ROUTINES: </a:t>
            </a:r>
            <a:endParaRPr/>
          </a:p>
          <a:p>
            <a:pPr marL="228600" lvl="0" indent="-228600" algn="l" rtl="0">
              <a:spcBef>
                <a:spcPts val="0"/>
              </a:spcBef>
              <a:spcAft>
                <a:spcPts val="0"/>
              </a:spcAft>
              <a:buClr>
                <a:schemeClr val="dk1"/>
              </a:buClr>
              <a:buSzPts val="1200"/>
              <a:buFont typeface="Twentieth Century"/>
              <a:buChar char="•"/>
            </a:pPr>
            <a:r>
              <a:rPr lang="en-US"/>
              <a:t>Organizational &amp; Study Skills: </a:t>
            </a:r>
            <a:r>
              <a:rPr lang="en-US" b="0"/>
              <a:t>Establishing learning routines and developing study skills.  </a:t>
            </a:r>
            <a:endParaRPr/>
          </a:p>
          <a:p>
            <a:pPr marL="228600" lvl="0" indent="-228600" algn="l" rtl="0">
              <a:spcBef>
                <a:spcPts val="0"/>
              </a:spcBef>
              <a:spcAft>
                <a:spcPts val="0"/>
              </a:spcAft>
              <a:buClr>
                <a:schemeClr val="dk1"/>
              </a:buClr>
              <a:buSzPts val="1200"/>
              <a:buFont typeface="Twentieth Century"/>
              <a:buChar char="•"/>
            </a:pPr>
            <a:r>
              <a:rPr lang="en-US"/>
              <a:t>Support Structures: </a:t>
            </a:r>
            <a:r>
              <a:rPr lang="en-US" b="0"/>
              <a:t>Encouraging students to seek help when needed and establish routines to support those needs. </a:t>
            </a:r>
            <a:endParaRPr/>
          </a:p>
          <a:p>
            <a:pPr marL="228600" lvl="0" indent="-228600" algn="l" rtl="0">
              <a:spcBef>
                <a:spcPts val="0"/>
              </a:spcBef>
              <a:spcAft>
                <a:spcPts val="0"/>
              </a:spcAft>
              <a:buClr>
                <a:schemeClr val="dk1"/>
              </a:buClr>
              <a:buSzPts val="1200"/>
              <a:buFont typeface="Twentieth Century"/>
              <a:buChar char="•"/>
            </a:pPr>
            <a:r>
              <a:rPr lang="en-US"/>
              <a:t>Attendance &amp; Engagement: </a:t>
            </a:r>
            <a:r>
              <a:rPr lang="en-US" b="0"/>
              <a:t>Fostering regular communication and flexible structures to promote student attendance and engagement.</a:t>
            </a:r>
            <a:endParaRPr/>
          </a:p>
          <a:p>
            <a:pPr marL="0" lvl="0" indent="0" algn="l" rtl="0">
              <a:spcBef>
                <a:spcPts val="0"/>
              </a:spcBef>
              <a:spcAft>
                <a:spcPts val="0"/>
              </a:spcAft>
              <a:buNone/>
            </a:pPr>
            <a:endParaRPr/>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898907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COVID HAS IMPACTED FAMILIES, EDUCATORS, AND LEADERS:</a:t>
            </a:r>
            <a:endParaRPr/>
          </a:p>
          <a:p>
            <a:pPr marL="228600" lvl="0" indent="-228600" algn="l" rtl="0">
              <a:spcBef>
                <a:spcPts val="0"/>
              </a:spcBef>
              <a:spcAft>
                <a:spcPts val="0"/>
              </a:spcAft>
              <a:buClr>
                <a:schemeClr val="dk1"/>
              </a:buClr>
              <a:buSzPts val="1200"/>
              <a:buFont typeface="Twentieth Century"/>
              <a:buChar char="•"/>
            </a:pPr>
            <a:r>
              <a:rPr lang="en-US" b="1"/>
              <a:t>FAMILIES: </a:t>
            </a:r>
            <a:r>
              <a:rPr lang="en-US"/>
              <a:t>Parents, siblings, grandparents, daycare providers, and other partners are supporting learners while continuing to attend to other responsibilities. (i.e. balancing work, family needs, caring for multiple students at once, etc.)</a:t>
            </a:r>
            <a:endParaRPr/>
          </a:p>
          <a:p>
            <a:pPr marL="228600" lvl="0" indent="-228600" algn="l" rtl="0">
              <a:spcBef>
                <a:spcPts val="0"/>
              </a:spcBef>
              <a:spcAft>
                <a:spcPts val="0"/>
              </a:spcAft>
              <a:buClr>
                <a:schemeClr val="dk1"/>
              </a:buClr>
              <a:buSzPts val="1200"/>
              <a:buFont typeface="Twentieth Century"/>
              <a:buChar char="•"/>
            </a:pPr>
            <a:r>
              <a:rPr lang="en-US" b="1"/>
              <a:t>EDUCATORS:</a:t>
            </a:r>
            <a:r>
              <a:rPr lang="en-US"/>
              <a:t> Educators are developing relationships in new ways; adjusting routines and leveraging a variety of new resources to support the family and student learning partnerships.  </a:t>
            </a:r>
            <a:endParaRPr/>
          </a:p>
          <a:p>
            <a:pPr marL="228600" lvl="0" indent="-228600" algn="l" rtl="0">
              <a:spcBef>
                <a:spcPts val="0"/>
              </a:spcBef>
              <a:spcAft>
                <a:spcPts val="0"/>
              </a:spcAft>
              <a:buClr>
                <a:schemeClr val="dk1"/>
              </a:buClr>
              <a:buSzPts val="1200"/>
              <a:buFont typeface="Twentieth Century"/>
              <a:buChar char="•"/>
            </a:pPr>
            <a:r>
              <a:rPr lang="en-US" b="1"/>
              <a:t>LEADERS:</a:t>
            </a:r>
            <a:r>
              <a:rPr lang="en-US"/>
              <a:t> Educational leaders are transitioning traditional effective partnering practices and adjusting plans based on feedback from educators and families.</a:t>
            </a:r>
            <a:endParaRPr/>
          </a:p>
          <a:p>
            <a:pPr marL="0" lvl="0" indent="0" algn="l" rtl="0">
              <a:spcBef>
                <a:spcPts val="0"/>
              </a:spcBef>
              <a:spcAft>
                <a:spcPts val="0"/>
              </a:spcAft>
              <a:buNone/>
            </a:pPr>
            <a:endParaRPr/>
          </a:p>
          <a:p>
            <a:pPr marL="0" lvl="0" indent="0" algn="l" rtl="0">
              <a:spcBef>
                <a:spcPts val="0"/>
              </a:spcBef>
              <a:spcAft>
                <a:spcPts val="0"/>
              </a:spcAft>
              <a:buNone/>
            </a:pPr>
            <a:r>
              <a:rPr lang="en-US"/>
              <a:t>*After setting the scene, you might consider a share out activity or even a brain break if you notice participants are wearing out.  Checkout the engaging strategies and brain break ideas in the SEL Playbook from CASEL (</a:t>
            </a:r>
            <a:r>
              <a:rPr lang="en-US" u="sng">
                <a:solidFill>
                  <a:schemeClr val="hlink"/>
                </a:solidFill>
                <a:hlinkClick r:id="rId3"/>
              </a:rPr>
              <a:t>https://schoolguide.casel.org/uploads/2018/12/CASEL_SEL-3-Signature-Practices-Playbook-V3.pdf</a:t>
            </a:r>
            <a:r>
              <a:rPr lang="en-US"/>
              <a:t>)</a:t>
            </a:r>
            <a:endParaRPr/>
          </a:p>
        </p:txBody>
      </p:sp>
      <p:sp>
        <p:nvSpPr>
          <p:cNvPr id="192" name="Google Shape;1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718751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Slide-Green">
  <p:cSld name="1_TitleSlide-Green">
    <p:bg>
      <p:bgPr>
        <a:solidFill>
          <a:srgbClr val="4EA849"/>
        </a:solidFill>
        <a:effectLst/>
      </p:bgPr>
    </p:bg>
    <p:spTree>
      <p:nvGrpSpPr>
        <p:cNvPr id="1" name="Shape 13"/>
        <p:cNvGrpSpPr/>
        <p:nvPr/>
      </p:nvGrpSpPr>
      <p:grpSpPr>
        <a:xfrm>
          <a:off x="0" y="0"/>
          <a:ext cx="0" cy="0"/>
          <a:chOff x="0" y="0"/>
          <a:chExt cx="0" cy="0"/>
        </a:xfrm>
      </p:grpSpPr>
      <p:pic>
        <p:nvPicPr>
          <p:cNvPr id="14" name="Google Shape;14;p27"/>
          <p:cNvPicPr preferRelativeResize="0"/>
          <p:nvPr/>
        </p:nvPicPr>
        <p:blipFill rotWithShape="1">
          <a:blip r:embed="rId2">
            <a:alphaModFix/>
          </a:blip>
          <a:srcRect/>
          <a:stretch/>
        </p:blipFill>
        <p:spPr>
          <a:xfrm>
            <a:off x="0" y="539750"/>
            <a:ext cx="12192000" cy="2273300"/>
          </a:xfrm>
          <a:prstGeom prst="rect">
            <a:avLst/>
          </a:prstGeom>
          <a:noFill/>
          <a:ln>
            <a:noFill/>
          </a:ln>
          <a:effectLst>
            <a:outerShdw blurRad="50800" dist="38100" dir="2700000" algn="tl" rotWithShape="0">
              <a:srgbClr val="000000">
                <a:alpha val="40000"/>
              </a:srgbClr>
            </a:outerShdw>
          </a:effectLst>
        </p:spPr>
      </p:pic>
      <p:pic>
        <p:nvPicPr>
          <p:cNvPr id="15" name="Google Shape;15;p27" descr="eTeachNY logo"/>
          <p:cNvPicPr preferRelativeResize="0"/>
          <p:nvPr/>
        </p:nvPicPr>
        <p:blipFill rotWithShape="1">
          <a:blip r:embed="rId3">
            <a:alphaModFix/>
          </a:blip>
          <a:srcRect/>
          <a:stretch/>
        </p:blipFill>
        <p:spPr>
          <a:xfrm>
            <a:off x="2493380" y="773685"/>
            <a:ext cx="5190903" cy="1734819"/>
          </a:xfrm>
          <a:prstGeom prst="rect">
            <a:avLst/>
          </a:prstGeom>
          <a:noFill/>
          <a:ln>
            <a:noFill/>
          </a:ln>
        </p:spPr>
      </p:pic>
      <p:sp>
        <p:nvSpPr>
          <p:cNvPr id="16" name="Google Shape;16;p27"/>
          <p:cNvSpPr txBox="1">
            <a:spLocks noGrp="1"/>
          </p:cNvSpPr>
          <p:nvPr>
            <p:ph type="ctrTitle"/>
          </p:nvPr>
        </p:nvSpPr>
        <p:spPr>
          <a:xfrm>
            <a:off x="2493380" y="3052477"/>
            <a:ext cx="7336420" cy="2281523"/>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5400"/>
              <a:buFont typeface="Arial"/>
              <a:buNone/>
              <a:defRPr sz="5400" b="1" i="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2493963" y="5730766"/>
            <a:ext cx="7335837"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chemeClr val="dk1"/>
                </a:solidFill>
              </a:defRPr>
            </a:lvl1pPr>
            <a:lvl2pPr marL="914400" lvl="1" indent="-228600" algn="l">
              <a:lnSpc>
                <a:spcPct val="100000"/>
              </a:lnSpc>
              <a:spcBef>
                <a:spcPts val="600"/>
              </a:spcBef>
              <a:spcAft>
                <a:spcPts val="0"/>
              </a:spcAft>
              <a:buSzPts val="2400"/>
              <a:buNone/>
              <a:defRPr>
                <a:solidFill>
                  <a:schemeClr val="lt1"/>
                </a:solidFill>
              </a:defRPr>
            </a:lvl2pPr>
            <a:lvl3pPr marL="1371600" lvl="2" indent="-228600" algn="l">
              <a:lnSpc>
                <a:spcPct val="100000"/>
              </a:lnSpc>
              <a:spcBef>
                <a:spcPts val="600"/>
              </a:spcBef>
              <a:spcAft>
                <a:spcPts val="0"/>
              </a:spcAft>
              <a:buSzPts val="2000"/>
              <a:buNone/>
              <a:defRPr>
                <a:solidFill>
                  <a:schemeClr val="lt1"/>
                </a:solidFill>
              </a:defRPr>
            </a:lvl3pPr>
            <a:lvl4pPr marL="1828800" lvl="3" indent="-228600" algn="l">
              <a:lnSpc>
                <a:spcPct val="100000"/>
              </a:lnSpc>
              <a:spcBef>
                <a:spcPts val="600"/>
              </a:spcBef>
              <a:spcAft>
                <a:spcPts val="0"/>
              </a:spcAft>
              <a:buSzPts val="1600"/>
              <a:buNone/>
              <a:defRPr>
                <a:solidFill>
                  <a:schemeClr val="lt1"/>
                </a:solidFill>
              </a:defRPr>
            </a:lvl4pPr>
            <a:lvl5pPr marL="2286000" lvl="4" indent="-228600" algn="l">
              <a:lnSpc>
                <a:spcPct val="100000"/>
              </a:lnSpc>
              <a:spcBef>
                <a:spcPts val="600"/>
              </a:spcBef>
              <a:spcAft>
                <a:spcPts val="0"/>
              </a:spcAft>
              <a:buSzPts val="1400"/>
              <a:buNone/>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Inside_FeaturedContent">
  <p:cSld name="1_Inside_FeaturedContent">
    <p:bg>
      <p:bgPr>
        <a:solidFill>
          <a:schemeClr val="dk2"/>
        </a:solidFill>
        <a:effectLst/>
      </p:bgPr>
    </p:bg>
    <p:spTree>
      <p:nvGrpSpPr>
        <p:cNvPr id="1" name="Shape 79"/>
        <p:cNvGrpSpPr/>
        <p:nvPr/>
      </p:nvGrpSpPr>
      <p:grpSpPr>
        <a:xfrm>
          <a:off x="0" y="0"/>
          <a:ext cx="0" cy="0"/>
          <a:chOff x="0" y="0"/>
          <a:chExt cx="0" cy="0"/>
        </a:xfrm>
      </p:grpSpPr>
      <p:sp>
        <p:nvSpPr>
          <p:cNvPr id="80" name="Google Shape;80;p36"/>
          <p:cNvSpPr/>
          <p:nvPr/>
        </p:nvSpPr>
        <p:spPr>
          <a:xfrm>
            <a:off x="533398" y="-1"/>
            <a:ext cx="5562601" cy="6324599"/>
          </a:xfrm>
          <a:prstGeom prst="rect">
            <a:avLst/>
          </a:prstGeom>
          <a:solidFill>
            <a:schemeClr val="lt2"/>
          </a:solidFill>
          <a:ln>
            <a:noFill/>
          </a:ln>
        </p:spPr>
        <p:txBody>
          <a:bodyPr spcFirstLastPara="1" wrap="square" lIns="91425" tIns="45700" rIns="91425" bIns="182875" anchor="ctr" anchorCtr="0">
            <a:noAutofit/>
          </a:bodyPr>
          <a:lstStyle/>
          <a:p>
            <a:pPr marL="0" marR="0" lvl="0" indent="0" algn="ctr" rtl="0">
              <a:spcBef>
                <a:spcPts val="0"/>
              </a:spcBef>
              <a:spcAft>
                <a:spcPts val="0"/>
              </a:spcAft>
              <a:buNone/>
            </a:pPr>
            <a:endParaRPr sz="1800" b="0" i="0" u="none" strike="noStrike" cap="none">
              <a:solidFill>
                <a:srgbClr val="4EA848"/>
              </a:solidFill>
              <a:highlight>
                <a:srgbClr val="4EA848"/>
              </a:highlight>
              <a:latin typeface="Arial"/>
              <a:ea typeface="Arial"/>
              <a:cs typeface="Arial"/>
              <a:sym typeface="Arial"/>
            </a:endParaRPr>
          </a:p>
        </p:txBody>
      </p:sp>
      <p:sp>
        <p:nvSpPr>
          <p:cNvPr id="81" name="Google Shape;81;p36"/>
          <p:cNvSpPr txBox="1">
            <a:spLocks noGrp="1"/>
          </p:cNvSpPr>
          <p:nvPr>
            <p:ph type="title"/>
          </p:nvPr>
        </p:nvSpPr>
        <p:spPr>
          <a:xfrm>
            <a:off x="990601" y="1143000"/>
            <a:ext cx="4648200" cy="32004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0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36"/>
          <p:cNvPicPr preferRelativeResize="0"/>
          <p:nvPr/>
        </p:nvPicPr>
        <p:blipFill rotWithShape="1">
          <a:blip r:embed="rId2">
            <a:alphaModFix/>
          </a:blip>
          <a:srcRect/>
          <a:stretch/>
        </p:blipFill>
        <p:spPr>
          <a:xfrm>
            <a:off x="1" y="0"/>
            <a:ext cx="5867400" cy="530352"/>
          </a:xfrm>
          <a:prstGeom prst="rect">
            <a:avLst/>
          </a:prstGeom>
          <a:noFill/>
          <a:ln>
            <a:noFill/>
          </a:ln>
          <a:effectLst>
            <a:outerShdw blurRad="50800" dist="38100" dir="2700000" algn="tl" rotWithShape="0">
              <a:srgbClr val="000000">
                <a:alpha val="40000"/>
              </a:srgbClr>
            </a:outerShdw>
          </a:effectLst>
        </p:spPr>
      </p:pic>
      <p:sp>
        <p:nvSpPr>
          <p:cNvPr id="83" name="Google Shape;83;p36"/>
          <p:cNvSpPr txBox="1">
            <a:spLocks noGrp="1"/>
          </p:cNvSpPr>
          <p:nvPr>
            <p:ph type="body" idx="1"/>
          </p:nvPr>
        </p:nvSpPr>
        <p:spPr>
          <a:xfrm>
            <a:off x="990601" y="4463605"/>
            <a:ext cx="4648200" cy="861774"/>
          </a:xfrm>
          <a:prstGeom prst="rect">
            <a:avLst/>
          </a:prstGeom>
          <a:noFill/>
          <a:ln>
            <a:noFill/>
          </a:ln>
        </p:spPr>
        <p:txBody>
          <a:bodyPr spcFirstLastPara="1" wrap="square" lIns="0" tIns="0" rIns="0" bIns="0" anchor="t" anchorCtr="0">
            <a:spAutoFit/>
          </a:bodyPr>
          <a:lstStyle>
            <a:lvl1pPr marL="457200" lvl="0" indent="-228600" algn="ctr">
              <a:lnSpc>
                <a:spcPct val="100000"/>
              </a:lnSpc>
              <a:spcBef>
                <a:spcPts val="600"/>
              </a:spcBef>
              <a:spcAft>
                <a:spcPts val="0"/>
              </a:spcAft>
              <a:buSzPts val="2800"/>
              <a:buNone/>
              <a:defRPr sz="2800">
                <a:solidFill>
                  <a:schemeClr val="dk1"/>
                </a:solidFill>
              </a:defRPr>
            </a:lvl1pPr>
            <a:lvl2pPr marL="914400" lvl="1" indent="-228600" algn="l">
              <a:lnSpc>
                <a:spcPct val="100000"/>
              </a:lnSpc>
              <a:spcBef>
                <a:spcPts val="600"/>
              </a:spcBef>
              <a:spcAft>
                <a:spcPts val="0"/>
              </a:spcAft>
              <a:buSzPts val="2400"/>
              <a:buNone/>
              <a:defRPr/>
            </a:lvl2pPr>
            <a:lvl3pPr marL="1371600" lvl="2" indent="-228600" algn="l">
              <a:lnSpc>
                <a:spcPct val="100000"/>
              </a:lnSpc>
              <a:spcBef>
                <a:spcPts val="600"/>
              </a:spcBef>
              <a:spcAft>
                <a:spcPts val="0"/>
              </a:spcAft>
              <a:buSzPts val="2000"/>
              <a:buNone/>
              <a:defRPr/>
            </a:lvl3pPr>
            <a:lvl4pPr marL="1828800" lvl="3" indent="-228600" algn="l">
              <a:lnSpc>
                <a:spcPct val="100000"/>
              </a:lnSpc>
              <a:spcBef>
                <a:spcPts val="600"/>
              </a:spcBef>
              <a:spcAft>
                <a:spcPts val="0"/>
              </a:spcAft>
              <a:buSzPts val="1600"/>
              <a:buNone/>
              <a:defRPr/>
            </a:lvl4pPr>
            <a:lvl5pPr marL="2286000" lvl="4" indent="-228600" algn="l">
              <a:lnSpc>
                <a:spcPct val="100000"/>
              </a:lnSpc>
              <a:spcBef>
                <a:spcPts val="600"/>
              </a:spcBef>
              <a:spcAft>
                <a:spcPts val="0"/>
              </a:spcAft>
              <a:buSzPts val="1400"/>
              <a:buNone/>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4" name="Google Shape;84;p36"/>
          <p:cNvSpPr txBox="1">
            <a:spLocks noGrp="1"/>
          </p:cNvSpPr>
          <p:nvPr>
            <p:ph type="body" idx="2"/>
          </p:nvPr>
        </p:nvSpPr>
        <p:spPr>
          <a:xfrm>
            <a:off x="6324600" y="1143000"/>
            <a:ext cx="5334000" cy="457200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600"/>
              </a:spcBef>
              <a:spcAft>
                <a:spcPts val="0"/>
              </a:spcAft>
              <a:buClr>
                <a:schemeClr val="lt1"/>
              </a:buClr>
              <a:buSzPts val="2800"/>
              <a:buChar char="▪"/>
              <a:defRPr>
                <a:solidFill>
                  <a:schemeClr val="lt1"/>
                </a:solidFill>
              </a:defRPr>
            </a:lvl1pPr>
            <a:lvl2pPr marL="914400" lvl="1" indent="-381000" algn="l">
              <a:lnSpc>
                <a:spcPct val="100000"/>
              </a:lnSpc>
              <a:spcBef>
                <a:spcPts val="600"/>
              </a:spcBef>
              <a:spcAft>
                <a:spcPts val="0"/>
              </a:spcAft>
              <a:buClr>
                <a:schemeClr val="lt1"/>
              </a:buClr>
              <a:buSzPts val="2400"/>
              <a:buChar char="▪"/>
              <a:defRPr>
                <a:solidFill>
                  <a:schemeClr val="lt1"/>
                </a:solidFill>
              </a:defRPr>
            </a:lvl2pPr>
            <a:lvl3pPr marL="1371600" lvl="2" indent="-355600" algn="l">
              <a:lnSpc>
                <a:spcPct val="100000"/>
              </a:lnSpc>
              <a:spcBef>
                <a:spcPts val="600"/>
              </a:spcBef>
              <a:spcAft>
                <a:spcPts val="0"/>
              </a:spcAft>
              <a:buClr>
                <a:schemeClr val="lt1"/>
              </a:buClr>
              <a:buSzPts val="2000"/>
              <a:buChar char="▪"/>
              <a:defRPr>
                <a:solidFill>
                  <a:schemeClr val="lt1"/>
                </a:solidFill>
              </a:defRPr>
            </a:lvl3pPr>
            <a:lvl4pPr marL="1828800" lvl="3" indent="-330200" algn="l">
              <a:lnSpc>
                <a:spcPct val="100000"/>
              </a:lnSpc>
              <a:spcBef>
                <a:spcPts val="600"/>
              </a:spcBef>
              <a:spcAft>
                <a:spcPts val="0"/>
              </a:spcAft>
              <a:buClr>
                <a:schemeClr val="lt1"/>
              </a:buClr>
              <a:buSzPts val="1600"/>
              <a:buChar char="▪"/>
              <a:defRPr>
                <a:solidFill>
                  <a:schemeClr val="lt1"/>
                </a:solidFill>
              </a:defRPr>
            </a:lvl4pPr>
            <a:lvl5pPr marL="2286000" lvl="4" indent="-317500" algn="l">
              <a:lnSpc>
                <a:spcPct val="100000"/>
              </a:lnSpc>
              <a:spcBef>
                <a:spcPts val="600"/>
              </a:spcBef>
              <a:spcAft>
                <a:spcPts val="0"/>
              </a:spcAft>
              <a:buClr>
                <a:schemeClr val="lt1"/>
              </a:buClr>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3"/>
          </p:nvPr>
        </p:nvSpPr>
        <p:spPr>
          <a:xfrm>
            <a:off x="6324600" y="5797826"/>
            <a:ext cx="53340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rgbClr val="90CD8D"/>
                </a:solidFill>
              </a:defRPr>
            </a:lvl1pPr>
            <a:lvl2pPr marL="914400" lvl="1" indent="-228600" algn="l">
              <a:lnSpc>
                <a:spcPct val="100000"/>
              </a:lnSpc>
              <a:spcBef>
                <a:spcPts val="600"/>
              </a:spcBef>
              <a:spcAft>
                <a:spcPts val="0"/>
              </a:spcAft>
              <a:buSzPts val="2400"/>
              <a:buNone/>
              <a:defRPr>
                <a:solidFill>
                  <a:srgbClr val="1A5A8A"/>
                </a:solidFill>
              </a:defRPr>
            </a:lvl2pPr>
            <a:lvl3pPr marL="1371600" lvl="2" indent="-228600" algn="l">
              <a:lnSpc>
                <a:spcPct val="100000"/>
              </a:lnSpc>
              <a:spcBef>
                <a:spcPts val="600"/>
              </a:spcBef>
              <a:spcAft>
                <a:spcPts val="0"/>
              </a:spcAft>
              <a:buSzPts val="2000"/>
              <a:buNone/>
              <a:defRPr>
                <a:solidFill>
                  <a:srgbClr val="1A5A8A"/>
                </a:solidFill>
              </a:defRPr>
            </a:lvl3pPr>
            <a:lvl4pPr marL="1828800" lvl="3" indent="-228600" algn="l">
              <a:lnSpc>
                <a:spcPct val="100000"/>
              </a:lnSpc>
              <a:spcBef>
                <a:spcPts val="600"/>
              </a:spcBef>
              <a:spcAft>
                <a:spcPts val="0"/>
              </a:spcAft>
              <a:buSzPts val="1600"/>
              <a:buNone/>
              <a:defRPr>
                <a:solidFill>
                  <a:srgbClr val="1A5A8A"/>
                </a:solidFill>
              </a:defRPr>
            </a:lvl4pPr>
            <a:lvl5pPr marL="2286000" lvl="4" indent="-228600" algn="l">
              <a:lnSpc>
                <a:spcPct val="100000"/>
              </a:lnSpc>
              <a:spcBef>
                <a:spcPts val="600"/>
              </a:spcBef>
              <a:spcAft>
                <a:spcPts val="0"/>
              </a:spcAft>
              <a:buSzPts val="1400"/>
              <a:buNone/>
              <a:defRPr>
                <a:solidFill>
                  <a:srgbClr val="1A5A8A"/>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sz="1000" b="0" i="0" u="none" strike="noStrike" cap="none">
                <a:solidFill>
                  <a:schemeClr val="lt1"/>
                </a:solidFill>
                <a:latin typeface="Arial"/>
                <a:ea typeface="Arial"/>
                <a:cs typeface="Arial"/>
                <a:sym typeface="Arial"/>
              </a:defRPr>
            </a:lvl1pPr>
            <a:lvl2pPr marL="0" lvl="1" indent="0" algn="l">
              <a:spcBef>
                <a:spcPts val="0"/>
              </a:spcBef>
              <a:buNone/>
              <a:defRPr sz="1000" b="0" i="0" u="none" strike="noStrike" cap="none">
                <a:solidFill>
                  <a:schemeClr val="lt1"/>
                </a:solidFill>
                <a:latin typeface="Arial"/>
                <a:ea typeface="Arial"/>
                <a:cs typeface="Arial"/>
                <a:sym typeface="Arial"/>
              </a:defRPr>
            </a:lvl2pPr>
            <a:lvl3pPr marL="0" lvl="2" indent="0" algn="l">
              <a:spcBef>
                <a:spcPts val="0"/>
              </a:spcBef>
              <a:buNone/>
              <a:defRPr sz="1000" b="0" i="0" u="none" strike="noStrike" cap="none">
                <a:solidFill>
                  <a:schemeClr val="lt1"/>
                </a:solidFill>
                <a:latin typeface="Arial"/>
                <a:ea typeface="Arial"/>
                <a:cs typeface="Arial"/>
                <a:sym typeface="Arial"/>
              </a:defRPr>
            </a:lvl3pPr>
            <a:lvl4pPr marL="0" lvl="3" indent="0" algn="l">
              <a:spcBef>
                <a:spcPts val="0"/>
              </a:spcBef>
              <a:buNone/>
              <a:defRPr sz="1000" b="0" i="0" u="none" strike="noStrike" cap="none">
                <a:solidFill>
                  <a:schemeClr val="lt1"/>
                </a:solidFill>
                <a:latin typeface="Arial"/>
                <a:ea typeface="Arial"/>
                <a:cs typeface="Arial"/>
                <a:sym typeface="Arial"/>
              </a:defRPr>
            </a:lvl4pPr>
            <a:lvl5pPr marL="0" lvl="4" indent="0" algn="l">
              <a:spcBef>
                <a:spcPts val="0"/>
              </a:spcBef>
              <a:buNone/>
              <a:defRPr sz="1000" b="0" i="0" u="none" strike="noStrike" cap="none">
                <a:solidFill>
                  <a:schemeClr val="lt1"/>
                </a:solidFill>
                <a:latin typeface="Arial"/>
                <a:ea typeface="Arial"/>
                <a:cs typeface="Arial"/>
                <a:sym typeface="Arial"/>
              </a:defRPr>
            </a:lvl5pPr>
            <a:lvl6pPr marL="0" lvl="5" indent="0" algn="l">
              <a:spcBef>
                <a:spcPts val="0"/>
              </a:spcBef>
              <a:buNone/>
              <a:defRPr sz="1000" b="0" i="0" u="none" strike="noStrike" cap="none">
                <a:solidFill>
                  <a:schemeClr val="lt1"/>
                </a:solidFill>
                <a:latin typeface="Arial"/>
                <a:ea typeface="Arial"/>
                <a:cs typeface="Arial"/>
                <a:sym typeface="Arial"/>
              </a:defRPr>
            </a:lvl6pPr>
            <a:lvl7pPr marL="0" lvl="6" indent="0" algn="l">
              <a:spcBef>
                <a:spcPts val="0"/>
              </a:spcBef>
              <a:buNone/>
              <a:defRPr sz="1000" b="0" i="0" u="none" strike="noStrike" cap="none">
                <a:solidFill>
                  <a:schemeClr val="lt1"/>
                </a:solidFill>
                <a:latin typeface="Arial"/>
                <a:ea typeface="Arial"/>
                <a:cs typeface="Arial"/>
                <a:sym typeface="Arial"/>
              </a:defRPr>
            </a:lvl7pPr>
            <a:lvl8pPr marL="0" lvl="7" indent="0" algn="l">
              <a:spcBef>
                <a:spcPts val="0"/>
              </a:spcBef>
              <a:buNone/>
              <a:defRPr sz="1000" b="0" i="0" u="none" strike="noStrike" cap="none">
                <a:solidFill>
                  <a:schemeClr val="lt1"/>
                </a:solidFill>
                <a:latin typeface="Arial"/>
                <a:ea typeface="Arial"/>
                <a:cs typeface="Arial"/>
                <a:sym typeface="Arial"/>
              </a:defRPr>
            </a:lvl8pPr>
            <a:lvl9pPr marL="0" lvl="8" indent="0" algn="l">
              <a:spcBef>
                <a:spcPts val="0"/>
              </a:spcBef>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side_LargeQuote">
  <p:cSld name="Inside_LargeQuote">
    <p:bg>
      <p:bgPr>
        <a:solidFill>
          <a:schemeClr val="dk2"/>
        </a:solidFill>
        <a:effectLst/>
      </p:bgPr>
    </p:bg>
    <p:spTree>
      <p:nvGrpSpPr>
        <p:cNvPr id="1" name="Shape 87"/>
        <p:cNvGrpSpPr/>
        <p:nvPr/>
      </p:nvGrpSpPr>
      <p:grpSpPr>
        <a:xfrm>
          <a:off x="0" y="0"/>
          <a:ext cx="0" cy="0"/>
          <a:chOff x="0" y="0"/>
          <a:chExt cx="0" cy="0"/>
        </a:xfrm>
      </p:grpSpPr>
      <p:pic>
        <p:nvPicPr>
          <p:cNvPr id="88" name="Google Shape;88;p37"/>
          <p:cNvPicPr preferRelativeResize="0"/>
          <p:nvPr/>
        </p:nvPicPr>
        <p:blipFill rotWithShape="1">
          <a:blip r:embed="rId2">
            <a:alphaModFix/>
          </a:blip>
          <a:srcRect/>
          <a:stretch/>
        </p:blipFill>
        <p:spPr>
          <a:xfrm>
            <a:off x="0" y="539750"/>
            <a:ext cx="11760200" cy="5778500"/>
          </a:xfrm>
          <a:prstGeom prst="rect">
            <a:avLst/>
          </a:prstGeom>
          <a:noFill/>
          <a:ln>
            <a:noFill/>
          </a:ln>
          <a:effectLst>
            <a:outerShdw blurRad="50800" dist="38100" dir="2700000" algn="tl" rotWithShape="0">
              <a:srgbClr val="000000">
                <a:alpha val="40000"/>
              </a:srgbClr>
            </a:outerShdw>
          </a:effectLst>
        </p:spPr>
      </p:pic>
      <p:sp>
        <p:nvSpPr>
          <p:cNvPr id="89" name="Google Shape;89;p37"/>
          <p:cNvSpPr txBox="1">
            <a:spLocks noGrp="1"/>
          </p:cNvSpPr>
          <p:nvPr>
            <p:ph type="title"/>
          </p:nvPr>
        </p:nvSpPr>
        <p:spPr>
          <a:xfrm>
            <a:off x="990600" y="1676400"/>
            <a:ext cx="8001000" cy="285787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sz="1000" b="0" i="0" u="none" strike="noStrike" cap="none">
                <a:solidFill>
                  <a:schemeClr val="lt1"/>
                </a:solidFill>
                <a:latin typeface="Arial"/>
                <a:ea typeface="Arial"/>
                <a:cs typeface="Arial"/>
                <a:sym typeface="Arial"/>
              </a:defRPr>
            </a:lvl1pPr>
            <a:lvl2pPr marL="0" lvl="1" indent="0" algn="l">
              <a:spcBef>
                <a:spcPts val="0"/>
              </a:spcBef>
              <a:buNone/>
              <a:defRPr sz="1000" b="0" i="0" u="none" strike="noStrike" cap="none">
                <a:solidFill>
                  <a:schemeClr val="lt1"/>
                </a:solidFill>
                <a:latin typeface="Arial"/>
                <a:ea typeface="Arial"/>
                <a:cs typeface="Arial"/>
                <a:sym typeface="Arial"/>
              </a:defRPr>
            </a:lvl2pPr>
            <a:lvl3pPr marL="0" lvl="2" indent="0" algn="l">
              <a:spcBef>
                <a:spcPts val="0"/>
              </a:spcBef>
              <a:buNone/>
              <a:defRPr sz="1000" b="0" i="0" u="none" strike="noStrike" cap="none">
                <a:solidFill>
                  <a:schemeClr val="lt1"/>
                </a:solidFill>
                <a:latin typeface="Arial"/>
                <a:ea typeface="Arial"/>
                <a:cs typeface="Arial"/>
                <a:sym typeface="Arial"/>
              </a:defRPr>
            </a:lvl3pPr>
            <a:lvl4pPr marL="0" lvl="3" indent="0" algn="l">
              <a:spcBef>
                <a:spcPts val="0"/>
              </a:spcBef>
              <a:buNone/>
              <a:defRPr sz="1000" b="0" i="0" u="none" strike="noStrike" cap="none">
                <a:solidFill>
                  <a:schemeClr val="lt1"/>
                </a:solidFill>
                <a:latin typeface="Arial"/>
                <a:ea typeface="Arial"/>
                <a:cs typeface="Arial"/>
                <a:sym typeface="Arial"/>
              </a:defRPr>
            </a:lvl4pPr>
            <a:lvl5pPr marL="0" lvl="4" indent="0" algn="l">
              <a:spcBef>
                <a:spcPts val="0"/>
              </a:spcBef>
              <a:buNone/>
              <a:defRPr sz="1000" b="0" i="0" u="none" strike="noStrike" cap="none">
                <a:solidFill>
                  <a:schemeClr val="lt1"/>
                </a:solidFill>
                <a:latin typeface="Arial"/>
                <a:ea typeface="Arial"/>
                <a:cs typeface="Arial"/>
                <a:sym typeface="Arial"/>
              </a:defRPr>
            </a:lvl5pPr>
            <a:lvl6pPr marL="0" lvl="5" indent="0" algn="l">
              <a:spcBef>
                <a:spcPts val="0"/>
              </a:spcBef>
              <a:buNone/>
              <a:defRPr sz="1000" b="0" i="0" u="none" strike="noStrike" cap="none">
                <a:solidFill>
                  <a:schemeClr val="lt1"/>
                </a:solidFill>
                <a:latin typeface="Arial"/>
                <a:ea typeface="Arial"/>
                <a:cs typeface="Arial"/>
                <a:sym typeface="Arial"/>
              </a:defRPr>
            </a:lvl6pPr>
            <a:lvl7pPr marL="0" lvl="6" indent="0" algn="l">
              <a:spcBef>
                <a:spcPts val="0"/>
              </a:spcBef>
              <a:buNone/>
              <a:defRPr sz="1000" b="0" i="0" u="none" strike="noStrike" cap="none">
                <a:solidFill>
                  <a:schemeClr val="lt1"/>
                </a:solidFill>
                <a:latin typeface="Arial"/>
                <a:ea typeface="Arial"/>
                <a:cs typeface="Arial"/>
                <a:sym typeface="Arial"/>
              </a:defRPr>
            </a:lvl7pPr>
            <a:lvl8pPr marL="0" lvl="7" indent="0" algn="l">
              <a:spcBef>
                <a:spcPts val="0"/>
              </a:spcBef>
              <a:buNone/>
              <a:defRPr sz="1000" b="0" i="0" u="none" strike="noStrike" cap="none">
                <a:solidFill>
                  <a:schemeClr val="lt1"/>
                </a:solidFill>
                <a:latin typeface="Arial"/>
                <a:ea typeface="Arial"/>
                <a:cs typeface="Arial"/>
                <a:sym typeface="Arial"/>
              </a:defRPr>
            </a:lvl8pPr>
            <a:lvl9pPr marL="0" lvl="8" indent="0" algn="l">
              <a:spcBef>
                <a:spcPts val="0"/>
              </a:spcBef>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37"/>
          <p:cNvSpPr txBox="1">
            <a:spLocks noGrp="1"/>
          </p:cNvSpPr>
          <p:nvPr>
            <p:ph type="body" idx="1"/>
          </p:nvPr>
        </p:nvSpPr>
        <p:spPr>
          <a:xfrm>
            <a:off x="990600" y="4693024"/>
            <a:ext cx="8001000" cy="5334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600"/>
              </a:spcBef>
              <a:spcAft>
                <a:spcPts val="0"/>
              </a:spcAft>
              <a:buClr>
                <a:schemeClr val="lt1"/>
              </a:buClr>
              <a:buSzPts val="2800"/>
              <a:buNone/>
              <a:defRPr>
                <a:solidFill>
                  <a:schemeClr val="lt1"/>
                </a:solidFill>
              </a:defRPr>
            </a:lvl1pPr>
            <a:lvl2pPr marL="914400" lvl="1" indent="-228600" algn="l">
              <a:lnSpc>
                <a:spcPct val="100000"/>
              </a:lnSpc>
              <a:spcBef>
                <a:spcPts val="600"/>
              </a:spcBef>
              <a:spcAft>
                <a:spcPts val="0"/>
              </a:spcAft>
              <a:buClr>
                <a:schemeClr val="dk1"/>
              </a:buClr>
              <a:buSzPts val="2400"/>
              <a:buNone/>
              <a:defRPr>
                <a:solidFill>
                  <a:schemeClr val="dk1"/>
                </a:solidFill>
              </a:defRPr>
            </a:lvl2pPr>
            <a:lvl3pPr marL="1371600" lvl="2" indent="-228600" algn="l">
              <a:lnSpc>
                <a:spcPct val="100000"/>
              </a:lnSpc>
              <a:spcBef>
                <a:spcPts val="600"/>
              </a:spcBef>
              <a:spcAft>
                <a:spcPts val="0"/>
              </a:spcAft>
              <a:buClr>
                <a:schemeClr val="dk1"/>
              </a:buClr>
              <a:buSzPts val="2000"/>
              <a:buNone/>
              <a:defRPr>
                <a:solidFill>
                  <a:schemeClr val="dk1"/>
                </a:solidFill>
              </a:defRPr>
            </a:lvl3pPr>
            <a:lvl4pPr marL="1828800" lvl="3" indent="-228600" algn="l">
              <a:lnSpc>
                <a:spcPct val="100000"/>
              </a:lnSpc>
              <a:spcBef>
                <a:spcPts val="600"/>
              </a:spcBef>
              <a:spcAft>
                <a:spcPts val="0"/>
              </a:spcAft>
              <a:buClr>
                <a:schemeClr val="dk1"/>
              </a:buClr>
              <a:buSzPts val="1600"/>
              <a:buNone/>
              <a:defRPr>
                <a:solidFill>
                  <a:schemeClr val="dk1"/>
                </a:solidFill>
              </a:defRPr>
            </a:lvl4pPr>
            <a:lvl5pPr marL="2286000" lvl="4" indent="-228600" algn="l">
              <a:lnSpc>
                <a:spcPct val="100000"/>
              </a:lnSpc>
              <a:spcBef>
                <a:spcPts val="600"/>
              </a:spcBef>
              <a:spcAft>
                <a:spcPts val="0"/>
              </a:spcAft>
              <a:buClr>
                <a:schemeClr val="dk1"/>
              </a:buClr>
              <a:buSzPts val="1400"/>
              <a:buNone/>
              <a:defRPr>
                <a:solidFill>
                  <a:schemeClr val="dk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Divider_blue">
  <p:cSld name="SectionDivider_blue">
    <p:bg>
      <p:bgPr>
        <a:solidFill>
          <a:schemeClr val="lt2"/>
        </a:solidFill>
        <a:effectLst/>
      </p:bgPr>
    </p:bg>
    <p:spTree>
      <p:nvGrpSpPr>
        <p:cNvPr id="1" name="Shape 18"/>
        <p:cNvGrpSpPr/>
        <p:nvPr/>
      </p:nvGrpSpPr>
      <p:grpSpPr>
        <a:xfrm>
          <a:off x="0" y="0"/>
          <a:ext cx="0" cy="0"/>
          <a:chOff x="0" y="0"/>
          <a:chExt cx="0" cy="0"/>
        </a:xfrm>
      </p:grpSpPr>
      <p:pic>
        <p:nvPicPr>
          <p:cNvPr id="19" name="Google Shape;19;p28"/>
          <p:cNvPicPr preferRelativeResize="0"/>
          <p:nvPr/>
        </p:nvPicPr>
        <p:blipFill rotWithShape="1">
          <a:blip r:embed="rId2">
            <a:alphaModFix/>
          </a:blip>
          <a:srcRect/>
          <a:stretch/>
        </p:blipFill>
        <p:spPr>
          <a:xfrm>
            <a:off x="0" y="539750"/>
            <a:ext cx="11760200" cy="5778500"/>
          </a:xfrm>
          <a:prstGeom prst="rect">
            <a:avLst/>
          </a:prstGeom>
          <a:noFill/>
          <a:ln>
            <a:noFill/>
          </a:ln>
          <a:effectLst>
            <a:outerShdw blurRad="50800" dist="38100" dir="2700000" algn="tl" rotWithShape="0">
              <a:srgbClr val="000000">
                <a:alpha val="40000"/>
              </a:srgbClr>
            </a:outerShdw>
          </a:effectLst>
        </p:spPr>
      </p:pic>
      <p:sp>
        <p:nvSpPr>
          <p:cNvPr id="20" name="Google Shape;20;p28"/>
          <p:cNvSpPr txBox="1">
            <a:spLocks noGrp="1"/>
          </p:cNvSpPr>
          <p:nvPr>
            <p:ph type="title"/>
          </p:nvPr>
        </p:nvSpPr>
        <p:spPr>
          <a:xfrm>
            <a:off x="990600" y="2527852"/>
            <a:ext cx="8001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8"/>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22" name="Google Shape;22;p28"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0600" y="762000"/>
            <a:ext cx="3764764" cy="1258198"/>
          </a:xfrm>
          <a:prstGeom prst="rect">
            <a:avLst/>
          </a:prstGeom>
          <a:noFill/>
          <a:ln>
            <a:noFill/>
          </a:ln>
        </p:spPr>
      </p:pic>
      <p:sp>
        <p:nvSpPr>
          <p:cNvPr id="23" name="Google Shape;23;p28"/>
          <p:cNvSpPr txBox="1">
            <a:spLocks noGrp="1"/>
          </p:cNvSpPr>
          <p:nvPr>
            <p:ph type="body" idx="1"/>
          </p:nvPr>
        </p:nvSpPr>
        <p:spPr>
          <a:xfrm>
            <a:off x="990600" y="3429000"/>
            <a:ext cx="8001000" cy="2286000"/>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chemeClr val="lt1"/>
              </a:buClr>
              <a:buSzPts val="2800"/>
              <a:buChar char="▪"/>
              <a:defRPr>
                <a:solidFill>
                  <a:schemeClr val="lt1"/>
                </a:solidFill>
              </a:defRPr>
            </a:lvl1pPr>
            <a:lvl2pPr marL="914400" lvl="1" indent="-381000" algn="l">
              <a:lnSpc>
                <a:spcPct val="100000"/>
              </a:lnSpc>
              <a:spcBef>
                <a:spcPts val="600"/>
              </a:spcBef>
              <a:spcAft>
                <a:spcPts val="0"/>
              </a:spcAft>
              <a:buClr>
                <a:schemeClr val="lt1"/>
              </a:buClr>
              <a:buSzPts val="2400"/>
              <a:buChar char="▪"/>
              <a:defRPr>
                <a:solidFill>
                  <a:schemeClr val="lt1"/>
                </a:solidFill>
              </a:defRPr>
            </a:lvl2pPr>
            <a:lvl3pPr marL="1371600" lvl="2" indent="-355600" algn="l">
              <a:lnSpc>
                <a:spcPct val="100000"/>
              </a:lnSpc>
              <a:spcBef>
                <a:spcPts val="600"/>
              </a:spcBef>
              <a:spcAft>
                <a:spcPts val="0"/>
              </a:spcAft>
              <a:buClr>
                <a:schemeClr val="lt1"/>
              </a:buClr>
              <a:buSzPts val="2000"/>
              <a:buChar char="▪"/>
              <a:defRPr>
                <a:solidFill>
                  <a:schemeClr val="lt1"/>
                </a:solidFill>
              </a:defRPr>
            </a:lvl3pPr>
            <a:lvl4pPr marL="1828800" lvl="3" indent="-330200" algn="l">
              <a:lnSpc>
                <a:spcPct val="100000"/>
              </a:lnSpc>
              <a:spcBef>
                <a:spcPts val="600"/>
              </a:spcBef>
              <a:spcAft>
                <a:spcPts val="0"/>
              </a:spcAft>
              <a:buClr>
                <a:schemeClr val="lt1"/>
              </a:buClr>
              <a:buSzPts val="1600"/>
              <a:buChar char="▪"/>
              <a:defRPr>
                <a:solidFill>
                  <a:schemeClr val="lt1"/>
                </a:solidFill>
              </a:defRPr>
            </a:lvl4pPr>
            <a:lvl5pPr marL="2286000" lvl="4" indent="-317500" algn="l">
              <a:lnSpc>
                <a:spcPct val="100000"/>
              </a:lnSpc>
              <a:spcBef>
                <a:spcPts val="600"/>
              </a:spcBef>
              <a:spcAft>
                <a:spcPts val="0"/>
              </a:spcAft>
              <a:buClr>
                <a:schemeClr val="lt1"/>
              </a:buClr>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1column">
  <p:cSld name="Inside-1column">
    <p:bg>
      <p:bgPr>
        <a:solidFill>
          <a:srgbClr val="F2FBFF"/>
        </a:solidFill>
        <a:effectLst/>
      </p:bgPr>
    </p:bg>
    <p:spTree>
      <p:nvGrpSpPr>
        <p:cNvPr id="1" name="Shape 24"/>
        <p:cNvGrpSpPr/>
        <p:nvPr/>
      </p:nvGrpSpPr>
      <p:grpSpPr>
        <a:xfrm>
          <a:off x="0" y="0"/>
          <a:ext cx="0" cy="0"/>
          <a:chOff x="0" y="0"/>
          <a:chExt cx="0" cy="0"/>
        </a:xfrm>
      </p:grpSpPr>
      <p:sp>
        <p:nvSpPr>
          <p:cNvPr id="25" name="Google Shape;25;p29"/>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25" tIns="0" rIns="548625" bIns="0" anchor="ctr" anchorCtr="0">
            <a:norm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9"/>
          <p:cNvSpPr/>
          <p:nvPr/>
        </p:nvSpPr>
        <p:spPr>
          <a:xfrm>
            <a:off x="0" y="0"/>
            <a:ext cx="12192000" cy="533400"/>
          </a:xfrm>
          <a:prstGeom prst="rect">
            <a:avLst/>
          </a:prstGeom>
          <a:solidFill>
            <a:srgbClr val="4EA848"/>
          </a:solidFill>
          <a:ln>
            <a:noFill/>
          </a:ln>
        </p:spPr>
        <p:txBody>
          <a:bodyPr spcFirstLastPara="1" wrap="square" lIns="91425" tIns="45700" rIns="91425" bIns="182875" anchor="ctr" anchorCtr="0">
            <a:noAutofit/>
          </a:bodyPr>
          <a:lstStyle/>
          <a:p>
            <a:pPr marL="0" marR="0" lvl="0" indent="0" algn="ctr" rtl="0">
              <a:spcBef>
                <a:spcPts val="0"/>
              </a:spcBef>
              <a:spcAft>
                <a:spcPts val="0"/>
              </a:spcAft>
              <a:buNone/>
            </a:pPr>
            <a:endParaRPr sz="1800" b="0" i="0" u="none" strike="noStrike" cap="none">
              <a:solidFill>
                <a:srgbClr val="4EA848"/>
              </a:solidFill>
              <a:highlight>
                <a:srgbClr val="4EA848"/>
              </a:highlight>
              <a:latin typeface="Arial"/>
              <a:ea typeface="Arial"/>
              <a:cs typeface="Arial"/>
              <a:sym typeface="Arial"/>
            </a:endParaRPr>
          </a:p>
        </p:txBody>
      </p:sp>
      <p:pic>
        <p:nvPicPr>
          <p:cNvPr id="27" name="Google Shape;27;p29"/>
          <p:cNvPicPr preferRelativeResize="0"/>
          <p:nvPr/>
        </p:nvPicPr>
        <p:blipFill rotWithShape="1">
          <a:blip r:embed="rId2">
            <a:alphaModFix/>
          </a:blip>
          <a:srcRect/>
          <a:stretch/>
        </p:blipFill>
        <p:spPr>
          <a:xfrm>
            <a:off x="0" y="0"/>
            <a:ext cx="10710523" cy="530352"/>
          </a:xfrm>
          <a:prstGeom prst="rect">
            <a:avLst/>
          </a:prstGeom>
          <a:noFill/>
          <a:ln>
            <a:noFill/>
          </a:ln>
          <a:effectLst>
            <a:outerShdw blurRad="50800" dist="38100" dir="2700000" algn="tl" rotWithShape="0">
              <a:srgbClr val="000000">
                <a:alpha val="40000"/>
              </a:srgbClr>
            </a:outerShdw>
          </a:effectLst>
        </p:spPr>
      </p:pic>
      <p:sp>
        <p:nvSpPr>
          <p:cNvPr id="28" name="Google Shape;28;p29"/>
          <p:cNvSpPr txBox="1">
            <a:spLocks noGrp="1"/>
          </p:cNvSpPr>
          <p:nvPr>
            <p:ph type="body" idx="1"/>
          </p:nvPr>
        </p:nvSpPr>
        <p:spPr>
          <a:xfrm>
            <a:off x="533400" y="1676400"/>
            <a:ext cx="11125200" cy="49244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3200"/>
              <a:buNone/>
              <a:defRPr sz="3200">
                <a:solidFill>
                  <a:schemeClr val="accent1"/>
                </a:solidFill>
              </a:defRPr>
            </a:lvl1pPr>
            <a:lvl2pPr marL="914400" lvl="1" indent="-228600" algn="l">
              <a:lnSpc>
                <a:spcPct val="100000"/>
              </a:lnSpc>
              <a:spcBef>
                <a:spcPts val="600"/>
              </a:spcBef>
              <a:spcAft>
                <a:spcPts val="0"/>
              </a:spcAft>
              <a:buSzPts val="2400"/>
              <a:buNone/>
              <a:defRPr/>
            </a:lvl2pPr>
            <a:lvl3pPr marL="1371600" lvl="2" indent="-228600" algn="l">
              <a:lnSpc>
                <a:spcPct val="100000"/>
              </a:lnSpc>
              <a:spcBef>
                <a:spcPts val="600"/>
              </a:spcBef>
              <a:spcAft>
                <a:spcPts val="0"/>
              </a:spcAft>
              <a:buSzPts val="2000"/>
              <a:buNone/>
              <a:defRPr/>
            </a:lvl3pPr>
            <a:lvl4pPr marL="1828800" lvl="3" indent="-228600" algn="l">
              <a:lnSpc>
                <a:spcPct val="100000"/>
              </a:lnSpc>
              <a:spcBef>
                <a:spcPts val="600"/>
              </a:spcBef>
              <a:spcAft>
                <a:spcPts val="0"/>
              </a:spcAft>
              <a:buSzPts val="1600"/>
              <a:buNone/>
              <a:defRPr/>
            </a:lvl4pPr>
            <a:lvl5pPr marL="2286000" lvl="4" indent="-228600" algn="l">
              <a:lnSpc>
                <a:spcPct val="100000"/>
              </a:lnSpc>
              <a:spcBef>
                <a:spcPts val="600"/>
              </a:spcBef>
              <a:spcAft>
                <a:spcPts val="0"/>
              </a:spcAft>
              <a:buSzPts val="1400"/>
              <a:buNone/>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29"/>
          <p:cNvSpPr txBox="1">
            <a:spLocks noGrp="1"/>
          </p:cNvSpPr>
          <p:nvPr>
            <p:ph type="body" idx="2"/>
          </p:nvPr>
        </p:nvSpPr>
        <p:spPr>
          <a:xfrm>
            <a:off x="533400" y="2514600"/>
            <a:ext cx="5334000" cy="32004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29"/>
          <p:cNvSpPr>
            <a:spLocks noGrp="1"/>
          </p:cNvSpPr>
          <p:nvPr>
            <p:ph type="pic" idx="3"/>
          </p:nvPr>
        </p:nvSpPr>
        <p:spPr>
          <a:xfrm>
            <a:off x="6324600" y="2514600"/>
            <a:ext cx="5334000" cy="3200400"/>
          </a:xfrm>
          <a:prstGeom prst="rect">
            <a:avLst/>
          </a:prstGeom>
          <a:noFill/>
          <a:ln>
            <a:noFill/>
          </a:ln>
        </p:spPr>
        <p:txBody>
          <a:bodyPr spcFirstLastPara="1" wrap="square" lIns="45700" tIns="45700" rIns="45700" bIns="45700" anchor="t" anchorCtr="0">
            <a:normAutofit/>
          </a:bodyPr>
          <a:lstStyle>
            <a:lvl1pPr marR="0" lvl="0" algn="l" rtl="0">
              <a:lnSpc>
                <a:spcPct val="100000"/>
              </a:lnSpc>
              <a:spcBef>
                <a:spcPts val="600"/>
              </a:spcBef>
              <a:spcAft>
                <a:spcPts val="0"/>
              </a:spcAft>
              <a:buClr>
                <a:srgbClr val="3A7E36"/>
              </a:buClr>
              <a:buSzPts val="2800"/>
              <a:buFont typeface="Noto Sans Symbols"/>
              <a:buNone/>
              <a:defRPr sz="2800" b="0" i="0" u="none" strike="noStrike" cap="none">
                <a:solidFill>
                  <a:schemeClr val="dk1"/>
                </a:solidFill>
                <a:latin typeface="Arial"/>
                <a:ea typeface="Arial"/>
                <a:cs typeface="Arial"/>
                <a:sym typeface="Arial"/>
              </a:defRPr>
            </a:lvl1pPr>
            <a:lvl2pPr marR="0" lvl="1" algn="l" rtl="0">
              <a:lnSpc>
                <a:spcPct val="100000"/>
              </a:lnSpc>
              <a:spcBef>
                <a:spcPts val="600"/>
              </a:spcBef>
              <a:spcAft>
                <a:spcPts val="0"/>
              </a:spcAft>
              <a:buClr>
                <a:schemeClr val="dk2"/>
              </a:buClr>
              <a:buSzPts val="24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rgbClr val="3A7E36"/>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3A7E36"/>
              </a:buClr>
              <a:buSzPts val="1400"/>
              <a:buFont typeface="Noto Sans Symbols"/>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31" name="Google Shape;31;p29"/>
          <p:cNvSpPr txBox="1">
            <a:spLocks noGrp="1"/>
          </p:cNvSpPr>
          <p:nvPr>
            <p:ph type="body" idx="4"/>
          </p:nvPr>
        </p:nvSpPr>
        <p:spPr>
          <a:xfrm>
            <a:off x="533400" y="5791200"/>
            <a:ext cx="111252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rgbClr val="1A5A8A"/>
                </a:solidFill>
              </a:defRPr>
            </a:lvl1pPr>
            <a:lvl2pPr marL="914400" lvl="1" indent="-228600" algn="l">
              <a:lnSpc>
                <a:spcPct val="100000"/>
              </a:lnSpc>
              <a:spcBef>
                <a:spcPts val="600"/>
              </a:spcBef>
              <a:spcAft>
                <a:spcPts val="0"/>
              </a:spcAft>
              <a:buSzPts val="2400"/>
              <a:buNone/>
              <a:defRPr>
                <a:solidFill>
                  <a:srgbClr val="1A5A8A"/>
                </a:solidFill>
              </a:defRPr>
            </a:lvl2pPr>
            <a:lvl3pPr marL="1371600" lvl="2" indent="-228600" algn="l">
              <a:lnSpc>
                <a:spcPct val="100000"/>
              </a:lnSpc>
              <a:spcBef>
                <a:spcPts val="600"/>
              </a:spcBef>
              <a:spcAft>
                <a:spcPts val="0"/>
              </a:spcAft>
              <a:buSzPts val="2000"/>
              <a:buNone/>
              <a:defRPr>
                <a:solidFill>
                  <a:srgbClr val="1A5A8A"/>
                </a:solidFill>
              </a:defRPr>
            </a:lvl3pPr>
            <a:lvl4pPr marL="1828800" lvl="3" indent="-228600" algn="l">
              <a:lnSpc>
                <a:spcPct val="100000"/>
              </a:lnSpc>
              <a:spcBef>
                <a:spcPts val="600"/>
              </a:spcBef>
              <a:spcAft>
                <a:spcPts val="0"/>
              </a:spcAft>
              <a:buSzPts val="1600"/>
              <a:buNone/>
              <a:defRPr>
                <a:solidFill>
                  <a:srgbClr val="1A5A8A"/>
                </a:solidFill>
              </a:defRPr>
            </a:lvl4pPr>
            <a:lvl5pPr marL="2286000" lvl="4" indent="-228600" algn="l">
              <a:lnSpc>
                <a:spcPct val="100000"/>
              </a:lnSpc>
              <a:spcBef>
                <a:spcPts val="600"/>
              </a:spcBef>
              <a:spcAft>
                <a:spcPts val="0"/>
              </a:spcAft>
              <a:buSzPts val="1400"/>
              <a:buNone/>
              <a:defRPr>
                <a:solidFill>
                  <a:srgbClr val="1A5A8A"/>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29"/>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Inside-3column">
  <p:cSld name="1_Inside-3column">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25" tIns="0" rIns="548625" bIns="0" anchor="ctr" anchorCtr="0">
            <a:norm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p:nvPr/>
        </p:nvSpPr>
        <p:spPr>
          <a:xfrm>
            <a:off x="0" y="0"/>
            <a:ext cx="12192000" cy="533400"/>
          </a:xfrm>
          <a:prstGeom prst="rect">
            <a:avLst/>
          </a:prstGeom>
          <a:solidFill>
            <a:srgbClr val="4EA848"/>
          </a:solidFill>
          <a:ln>
            <a:noFill/>
          </a:ln>
        </p:spPr>
        <p:txBody>
          <a:bodyPr spcFirstLastPara="1" wrap="square" lIns="91425" tIns="45700" rIns="91425" bIns="182875" anchor="ctr" anchorCtr="0">
            <a:noAutofit/>
          </a:bodyPr>
          <a:lstStyle/>
          <a:p>
            <a:pPr marL="0" marR="0" lvl="0" indent="0" algn="ctr" rtl="0">
              <a:spcBef>
                <a:spcPts val="0"/>
              </a:spcBef>
              <a:spcAft>
                <a:spcPts val="0"/>
              </a:spcAft>
              <a:buNone/>
            </a:pPr>
            <a:endParaRPr sz="1800" b="0" i="0" u="none" strike="noStrike" cap="none">
              <a:solidFill>
                <a:srgbClr val="4EA848"/>
              </a:solidFill>
              <a:highlight>
                <a:srgbClr val="4EA848"/>
              </a:highlight>
              <a:latin typeface="Arial"/>
              <a:ea typeface="Arial"/>
              <a:cs typeface="Arial"/>
              <a:sym typeface="Arial"/>
            </a:endParaRPr>
          </a:p>
        </p:txBody>
      </p:sp>
      <p:pic>
        <p:nvPicPr>
          <p:cNvPr id="36" name="Google Shape;36;p30"/>
          <p:cNvPicPr preferRelativeResize="0"/>
          <p:nvPr/>
        </p:nvPicPr>
        <p:blipFill rotWithShape="1">
          <a:blip r:embed="rId2">
            <a:alphaModFix/>
          </a:blip>
          <a:srcRect/>
          <a:stretch/>
        </p:blipFill>
        <p:spPr>
          <a:xfrm>
            <a:off x="0" y="0"/>
            <a:ext cx="10710523" cy="530352"/>
          </a:xfrm>
          <a:prstGeom prst="rect">
            <a:avLst/>
          </a:prstGeom>
          <a:noFill/>
          <a:ln>
            <a:noFill/>
          </a:ln>
          <a:effectLst>
            <a:outerShdw blurRad="50800" dist="38100" dir="2700000" algn="tl" rotWithShape="0">
              <a:srgbClr val="000000">
                <a:alpha val="40000"/>
              </a:srgbClr>
            </a:outerShdw>
          </a:effectLst>
        </p:spPr>
      </p:pic>
      <p:sp>
        <p:nvSpPr>
          <p:cNvPr id="37" name="Google Shape;37;p30"/>
          <p:cNvSpPr txBox="1">
            <a:spLocks noGrp="1"/>
          </p:cNvSpPr>
          <p:nvPr>
            <p:ph type="body" idx="1"/>
          </p:nvPr>
        </p:nvSpPr>
        <p:spPr>
          <a:xfrm>
            <a:off x="533400" y="1676400"/>
            <a:ext cx="3657600" cy="914400"/>
          </a:xfrm>
          <a:prstGeom prst="rect">
            <a:avLst/>
          </a:prstGeom>
          <a:solidFill>
            <a:schemeClr val="dk2"/>
          </a:solidFill>
          <a:ln>
            <a:noFill/>
          </a:ln>
        </p:spPr>
        <p:txBody>
          <a:bodyPr spcFirstLastPara="1" wrap="square" lIns="91425" tIns="91425" rIns="91425" bIns="91425" anchor="t" anchorCtr="0">
            <a:spAutoFit/>
          </a:bodyPr>
          <a:lstStyle>
            <a:lvl1pPr marL="457200" lvl="0" indent="-228600" algn="l">
              <a:lnSpc>
                <a:spcPct val="100000"/>
              </a:lnSpc>
              <a:spcBef>
                <a:spcPts val="600"/>
              </a:spcBef>
              <a:spcAft>
                <a:spcPts val="0"/>
              </a:spcAft>
              <a:buSzPts val="2400"/>
              <a:buNone/>
              <a:defRPr sz="2400">
                <a:solidFill>
                  <a:schemeClr val="lt1"/>
                </a:solidFill>
              </a:defRPr>
            </a:lvl1pPr>
            <a:lvl2pPr marL="914400" lvl="1" indent="-228600" algn="l">
              <a:lnSpc>
                <a:spcPct val="100000"/>
              </a:lnSpc>
              <a:spcBef>
                <a:spcPts val="600"/>
              </a:spcBef>
              <a:spcAft>
                <a:spcPts val="0"/>
              </a:spcAft>
              <a:buSzPts val="2400"/>
              <a:buNone/>
              <a:defRPr/>
            </a:lvl2pPr>
            <a:lvl3pPr marL="1371600" lvl="2" indent="-228600" algn="l">
              <a:lnSpc>
                <a:spcPct val="100000"/>
              </a:lnSpc>
              <a:spcBef>
                <a:spcPts val="600"/>
              </a:spcBef>
              <a:spcAft>
                <a:spcPts val="0"/>
              </a:spcAft>
              <a:buSzPts val="2000"/>
              <a:buNone/>
              <a:defRPr/>
            </a:lvl3pPr>
            <a:lvl4pPr marL="1828800" lvl="3" indent="-228600" algn="l">
              <a:lnSpc>
                <a:spcPct val="100000"/>
              </a:lnSpc>
              <a:spcBef>
                <a:spcPts val="600"/>
              </a:spcBef>
              <a:spcAft>
                <a:spcPts val="0"/>
              </a:spcAft>
              <a:buSzPts val="1600"/>
              <a:buNone/>
              <a:defRPr/>
            </a:lvl4pPr>
            <a:lvl5pPr marL="2286000" lvl="4" indent="-228600" algn="l">
              <a:lnSpc>
                <a:spcPct val="100000"/>
              </a:lnSpc>
              <a:spcBef>
                <a:spcPts val="600"/>
              </a:spcBef>
              <a:spcAft>
                <a:spcPts val="0"/>
              </a:spcAft>
              <a:buSzPts val="1400"/>
              <a:buNone/>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30"/>
          <p:cNvSpPr txBox="1">
            <a:spLocks noGrp="1"/>
          </p:cNvSpPr>
          <p:nvPr>
            <p:ph type="body" idx="2"/>
          </p:nvPr>
        </p:nvSpPr>
        <p:spPr>
          <a:xfrm>
            <a:off x="533400" y="2667000"/>
            <a:ext cx="3657600" cy="30480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30"/>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30"/>
          <p:cNvSpPr txBox="1">
            <a:spLocks noGrp="1"/>
          </p:cNvSpPr>
          <p:nvPr>
            <p:ph type="body" idx="3"/>
          </p:nvPr>
        </p:nvSpPr>
        <p:spPr>
          <a:xfrm>
            <a:off x="4267200" y="1676400"/>
            <a:ext cx="3657600" cy="923330"/>
          </a:xfrm>
          <a:prstGeom prst="rect">
            <a:avLst/>
          </a:prstGeom>
          <a:solidFill>
            <a:srgbClr val="3A7E36"/>
          </a:solidFill>
          <a:ln>
            <a:noFill/>
          </a:ln>
        </p:spPr>
        <p:txBody>
          <a:bodyPr spcFirstLastPara="1" wrap="square" lIns="91425" tIns="91425" rIns="91425" bIns="91425" anchor="t" anchorCtr="0">
            <a:spAutoFit/>
          </a:bodyPr>
          <a:lstStyle>
            <a:lvl1pPr marL="457200" lvl="0" indent="-228600" algn="l">
              <a:lnSpc>
                <a:spcPct val="100000"/>
              </a:lnSpc>
              <a:spcBef>
                <a:spcPts val="60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30"/>
          <p:cNvSpPr txBox="1">
            <a:spLocks noGrp="1"/>
          </p:cNvSpPr>
          <p:nvPr>
            <p:ph type="body" idx="4"/>
          </p:nvPr>
        </p:nvSpPr>
        <p:spPr>
          <a:xfrm>
            <a:off x="4267200" y="2667000"/>
            <a:ext cx="3657600" cy="3048000"/>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 name="Google Shape;42;p30"/>
          <p:cNvSpPr txBox="1">
            <a:spLocks noGrp="1"/>
          </p:cNvSpPr>
          <p:nvPr>
            <p:ph type="body" idx="5"/>
          </p:nvPr>
        </p:nvSpPr>
        <p:spPr>
          <a:xfrm>
            <a:off x="8001000" y="1676400"/>
            <a:ext cx="3657600" cy="923330"/>
          </a:xfrm>
          <a:prstGeom prst="rect">
            <a:avLst/>
          </a:prstGeom>
          <a:solidFill>
            <a:srgbClr val="1A5A8A"/>
          </a:solidFill>
          <a:ln>
            <a:noFill/>
          </a:ln>
        </p:spPr>
        <p:txBody>
          <a:bodyPr spcFirstLastPara="1" wrap="square" lIns="91425" tIns="91425" rIns="91425" bIns="91425" anchor="t" anchorCtr="0">
            <a:spAutoFit/>
          </a:bodyPr>
          <a:lstStyle>
            <a:lvl1pPr marL="457200" lvl="0" indent="-381000" algn="l">
              <a:lnSpc>
                <a:spcPct val="100000"/>
              </a:lnSpc>
              <a:spcBef>
                <a:spcPts val="600"/>
              </a:spcBef>
              <a:spcAft>
                <a:spcPts val="0"/>
              </a:spcAft>
              <a:buSzPts val="2400"/>
              <a:buChar char="▪"/>
              <a:defRPr sz="2400">
                <a:solidFill>
                  <a:schemeClr val="lt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55600" algn="l">
              <a:lnSpc>
                <a:spcPct val="100000"/>
              </a:lnSpc>
              <a:spcBef>
                <a:spcPts val="600"/>
              </a:spcBef>
              <a:spcAft>
                <a:spcPts val="0"/>
              </a:spcAft>
              <a:buSzPts val="2000"/>
              <a:buChar char="▪"/>
              <a:defRPr/>
            </a:lvl3pPr>
            <a:lvl4pPr marL="1828800" lvl="3" indent="-330200" algn="l">
              <a:lnSpc>
                <a:spcPct val="100000"/>
              </a:lnSpc>
              <a:spcBef>
                <a:spcPts val="600"/>
              </a:spcBef>
              <a:spcAft>
                <a:spcPts val="0"/>
              </a:spcAft>
              <a:buSzPts val="1600"/>
              <a:buChar char="▪"/>
              <a:defRPr/>
            </a:lvl4pPr>
            <a:lvl5pPr marL="2286000" lvl="4" indent="-317500" algn="l">
              <a:lnSpc>
                <a:spcPct val="100000"/>
              </a:lnSpc>
              <a:spcBef>
                <a:spcPts val="600"/>
              </a:spcBef>
              <a:spcAft>
                <a:spcPts val="0"/>
              </a:spcAft>
              <a:buSzPts val="14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 name="Google Shape;43;p30"/>
          <p:cNvSpPr txBox="1">
            <a:spLocks noGrp="1"/>
          </p:cNvSpPr>
          <p:nvPr>
            <p:ph type="body" idx="6"/>
          </p:nvPr>
        </p:nvSpPr>
        <p:spPr>
          <a:xfrm>
            <a:off x="8001000" y="2667000"/>
            <a:ext cx="3657600" cy="3048000"/>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0"/>
          <p:cNvSpPr txBox="1">
            <a:spLocks noGrp="1"/>
          </p:cNvSpPr>
          <p:nvPr>
            <p:ph type="body" idx="7"/>
          </p:nvPr>
        </p:nvSpPr>
        <p:spPr>
          <a:xfrm>
            <a:off x="533400" y="5791200"/>
            <a:ext cx="111252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rgbClr val="1A5A8A"/>
                </a:solidFill>
                <a:latin typeface="Arial"/>
                <a:ea typeface="Arial"/>
                <a:cs typeface="Arial"/>
                <a:sym typeface="Arial"/>
              </a:defRPr>
            </a:lvl1pPr>
            <a:lvl2pPr marL="914400" lvl="1" indent="-228600" algn="l">
              <a:lnSpc>
                <a:spcPct val="100000"/>
              </a:lnSpc>
              <a:spcBef>
                <a:spcPts val="600"/>
              </a:spcBef>
              <a:spcAft>
                <a:spcPts val="0"/>
              </a:spcAft>
              <a:buSzPts val="2400"/>
              <a:buNone/>
              <a:defRPr sz="2400">
                <a:solidFill>
                  <a:srgbClr val="1A5A8A"/>
                </a:solidFill>
                <a:latin typeface="Arial"/>
                <a:ea typeface="Arial"/>
                <a:cs typeface="Arial"/>
                <a:sym typeface="Arial"/>
              </a:defRPr>
            </a:lvl2pPr>
            <a:lvl3pPr marL="1371600" lvl="2" indent="-228600" algn="l">
              <a:lnSpc>
                <a:spcPct val="100000"/>
              </a:lnSpc>
              <a:spcBef>
                <a:spcPts val="600"/>
              </a:spcBef>
              <a:spcAft>
                <a:spcPts val="0"/>
              </a:spcAft>
              <a:buSzPts val="2400"/>
              <a:buNone/>
              <a:defRPr sz="2400">
                <a:solidFill>
                  <a:srgbClr val="1A5A8A"/>
                </a:solidFill>
                <a:latin typeface="Arial"/>
                <a:ea typeface="Arial"/>
                <a:cs typeface="Arial"/>
                <a:sym typeface="Arial"/>
              </a:defRPr>
            </a:lvl3pPr>
            <a:lvl4pPr marL="1828800" lvl="3" indent="-228600" algn="l">
              <a:lnSpc>
                <a:spcPct val="100000"/>
              </a:lnSpc>
              <a:spcBef>
                <a:spcPts val="600"/>
              </a:spcBef>
              <a:spcAft>
                <a:spcPts val="0"/>
              </a:spcAft>
              <a:buSzPts val="2400"/>
              <a:buNone/>
              <a:defRPr sz="2400">
                <a:solidFill>
                  <a:srgbClr val="1A5A8A"/>
                </a:solidFill>
                <a:latin typeface="Arial"/>
                <a:ea typeface="Arial"/>
                <a:cs typeface="Arial"/>
                <a:sym typeface="Arial"/>
              </a:defRPr>
            </a:lvl4pPr>
            <a:lvl5pPr marL="2286000" lvl="4" indent="-228600" algn="l">
              <a:lnSpc>
                <a:spcPct val="100000"/>
              </a:lnSpc>
              <a:spcBef>
                <a:spcPts val="600"/>
              </a:spcBef>
              <a:spcAft>
                <a:spcPts val="0"/>
              </a:spcAft>
              <a:buSzPts val="2400"/>
              <a:buNone/>
              <a:defRPr sz="2400">
                <a:solidFill>
                  <a:srgbClr val="1A5A8A"/>
                </a:solidFill>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Slide">
  <p:cSld name="ClosingSlide">
    <p:bg>
      <p:bgPr>
        <a:solidFill>
          <a:schemeClr val="dk2"/>
        </a:solidFill>
        <a:effectLst/>
      </p:bgPr>
    </p:bg>
    <p:spTree>
      <p:nvGrpSpPr>
        <p:cNvPr id="1" name="Shape 45"/>
        <p:cNvGrpSpPr/>
        <p:nvPr/>
      </p:nvGrpSpPr>
      <p:grpSpPr>
        <a:xfrm>
          <a:off x="0" y="0"/>
          <a:ext cx="0" cy="0"/>
          <a:chOff x="0" y="0"/>
          <a:chExt cx="0" cy="0"/>
        </a:xfrm>
      </p:grpSpPr>
      <p:pic>
        <p:nvPicPr>
          <p:cNvPr id="46" name="Google Shape;46;p31"/>
          <p:cNvPicPr preferRelativeResize="0"/>
          <p:nvPr/>
        </p:nvPicPr>
        <p:blipFill rotWithShape="1">
          <a:blip r:embed="rId2">
            <a:alphaModFix/>
          </a:blip>
          <a:srcRect/>
          <a:stretch/>
        </p:blipFill>
        <p:spPr>
          <a:xfrm>
            <a:off x="1701800" y="539750"/>
            <a:ext cx="9245600" cy="5778500"/>
          </a:xfrm>
          <a:prstGeom prst="rect">
            <a:avLst/>
          </a:prstGeom>
          <a:noFill/>
          <a:ln>
            <a:noFill/>
          </a:ln>
          <a:effectLst>
            <a:outerShdw blurRad="50800" dist="38100" dir="2700000" algn="tl" rotWithShape="0">
              <a:srgbClr val="000000">
                <a:alpha val="40000"/>
              </a:srgbClr>
            </a:outerShdw>
          </a:effectLst>
        </p:spPr>
      </p:pic>
      <p:sp>
        <p:nvSpPr>
          <p:cNvPr id="47" name="Google Shape;47;p31"/>
          <p:cNvSpPr txBox="1">
            <a:spLocks noGrp="1"/>
          </p:cNvSpPr>
          <p:nvPr>
            <p:ph type="title"/>
          </p:nvPr>
        </p:nvSpPr>
        <p:spPr>
          <a:xfrm>
            <a:off x="2209800" y="3456353"/>
            <a:ext cx="70104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sz="1000" b="0" i="0" u="none" strike="noStrike" cap="none">
                <a:solidFill>
                  <a:schemeClr val="lt1"/>
                </a:solidFill>
                <a:latin typeface="Arial"/>
                <a:ea typeface="Arial"/>
                <a:cs typeface="Arial"/>
                <a:sym typeface="Arial"/>
              </a:defRPr>
            </a:lvl1pPr>
            <a:lvl2pPr marL="0" lvl="1" indent="0" algn="l">
              <a:spcBef>
                <a:spcPts val="0"/>
              </a:spcBef>
              <a:buNone/>
              <a:defRPr sz="1000" b="0" i="0" u="none" strike="noStrike" cap="none">
                <a:solidFill>
                  <a:schemeClr val="lt1"/>
                </a:solidFill>
                <a:latin typeface="Arial"/>
                <a:ea typeface="Arial"/>
                <a:cs typeface="Arial"/>
                <a:sym typeface="Arial"/>
              </a:defRPr>
            </a:lvl2pPr>
            <a:lvl3pPr marL="0" lvl="2" indent="0" algn="l">
              <a:spcBef>
                <a:spcPts val="0"/>
              </a:spcBef>
              <a:buNone/>
              <a:defRPr sz="1000" b="0" i="0" u="none" strike="noStrike" cap="none">
                <a:solidFill>
                  <a:schemeClr val="lt1"/>
                </a:solidFill>
                <a:latin typeface="Arial"/>
                <a:ea typeface="Arial"/>
                <a:cs typeface="Arial"/>
                <a:sym typeface="Arial"/>
              </a:defRPr>
            </a:lvl3pPr>
            <a:lvl4pPr marL="0" lvl="3" indent="0" algn="l">
              <a:spcBef>
                <a:spcPts val="0"/>
              </a:spcBef>
              <a:buNone/>
              <a:defRPr sz="1000" b="0" i="0" u="none" strike="noStrike" cap="none">
                <a:solidFill>
                  <a:schemeClr val="lt1"/>
                </a:solidFill>
                <a:latin typeface="Arial"/>
                <a:ea typeface="Arial"/>
                <a:cs typeface="Arial"/>
                <a:sym typeface="Arial"/>
              </a:defRPr>
            </a:lvl4pPr>
            <a:lvl5pPr marL="0" lvl="4" indent="0" algn="l">
              <a:spcBef>
                <a:spcPts val="0"/>
              </a:spcBef>
              <a:buNone/>
              <a:defRPr sz="1000" b="0" i="0" u="none" strike="noStrike" cap="none">
                <a:solidFill>
                  <a:schemeClr val="lt1"/>
                </a:solidFill>
                <a:latin typeface="Arial"/>
                <a:ea typeface="Arial"/>
                <a:cs typeface="Arial"/>
                <a:sym typeface="Arial"/>
              </a:defRPr>
            </a:lvl5pPr>
            <a:lvl6pPr marL="0" lvl="5" indent="0" algn="l">
              <a:spcBef>
                <a:spcPts val="0"/>
              </a:spcBef>
              <a:buNone/>
              <a:defRPr sz="1000" b="0" i="0" u="none" strike="noStrike" cap="none">
                <a:solidFill>
                  <a:schemeClr val="lt1"/>
                </a:solidFill>
                <a:latin typeface="Arial"/>
                <a:ea typeface="Arial"/>
                <a:cs typeface="Arial"/>
                <a:sym typeface="Arial"/>
              </a:defRPr>
            </a:lvl6pPr>
            <a:lvl7pPr marL="0" lvl="6" indent="0" algn="l">
              <a:spcBef>
                <a:spcPts val="0"/>
              </a:spcBef>
              <a:buNone/>
              <a:defRPr sz="1000" b="0" i="0" u="none" strike="noStrike" cap="none">
                <a:solidFill>
                  <a:schemeClr val="lt1"/>
                </a:solidFill>
                <a:latin typeface="Arial"/>
                <a:ea typeface="Arial"/>
                <a:cs typeface="Arial"/>
                <a:sym typeface="Arial"/>
              </a:defRPr>
            </a:lvl7pPr>
            <a:lvl8pPr marL="0" lvl="7" indent="0" algn="l">
              <a:spcBef>
                <a:spcPts val="0"/>
              </a:spcBef>
              <a:buNone/>
              <a:defRPr sz="1000" b="0" i="0" u="none" strike="noStrike" cap="none">
                <a:solidFill>
                  <a:schemeClr val="lt1"/>
                </a:solidFill>
                <a:latin typeface="Arial"/>
                <a:ea typeface="Arial"/>
                <a:cs typeface="Arial"/>
                <a:sym typeface="Arial"/>
              </a:defRPr>
            </a:lvl8pPr>
            <a:lvl9pPr marL="0" lvl="8" indent="0" algn="l">
              <a:spcBef>
                <a:spcPts val="0"/>
              </a:spcBef>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31"/>
          <p:cNvSpPr txBox="1">
            <a:spLocks noGrp="1"/>
          </p:cNvSpPr>
          <p:nvPr>
            <p:ph type="body" idx="1"/>
          </p:nvPr>
        </p:nvSpPr>
        <p:spPr>
          <a:xfrm>
            <a:off x="2209800" y="4267200"/>
            <a:ext cx="6400800" cy="14478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600"/>
              </a:spcBef>
              <a:spcAft>
                <a:spcPts val="0"/>
              </a:spcAft>
              <a:buClr>
                <a:schemeClr val="dk1"/>
              </a:buClr>
              <a:buSzPts val="2800"/>
              <a:buNone/>
              <a:defRPr>
                <a:solidFill>
                  <a:schemeClr val="dk1"/>
                </a:solidFill>
              </a:defRPr>
            </a:lvl1pPr>
            <a:lvl2pPr marL="914400" lvl="1" indent="-381000" algn="l">
              <a:lnSpc>
                <a:spcPct val="100000"/>
              </a:lnSpc>
              <a:spcBef>
                <a:spcPts val="600"/>
              </a:spcBef>
              <a:spcAft>
                <a:spcPts val="0"/>
              </a:spcAft>
              <a:buClr>
                <a:schemeClr val="dk1"/>
              </a:buClr>
              <a:buSzPts val="2400"/>
              <a:buChar char="▪"/>
              <a:defRPr>
                <a:solidFill>
                  <a:schemeClr val="dk1"/>
                </a:solidFill>
              </a:defRPr>
            </a:lvl2pPr>
            <a:lvl3pPr marL="1371600" lvl="2" indent="-355600" algn="l">
              <a:lnSpc>
                <a:spcPct val="100000"/>
              </a:lnSpc>
              <a:spcBef>
                <a:spcPts val="600"/>
              </a:spcBef>
              <a:spcAft>
                <a:spcPts val="0"/>
              </a:spcAft>
              <a:buClr>
                <a:schemeClr val="dk1"/>
              </a:buClr>
              <a:buSzPts val="2000"/>
              <a:buChar char="▪"/>
              <a:defRPr>
                <a:solidFill>
                  <a:schemeClr val="dk1"/>
                </a:solidFill>
              </a:defRPr>
            </a:lvl3pPr>
            <a:lvl4pPr marL="1828800" lvl="3" indent="-330200" algn="l">
              <a:lnSpc>
                <a:spcPct val="100000"/>
              </a:lnSpc>
              <a:spcBef>
                <a:spcPts val="600"/>
              </a:spcBef>
              <a:spcAft>
                <a:spcPts val="0"/>
              </a:spcAft>
              <a:buClr>
                <a:schemeClr val="dk1"/>
              </a:buClr>
              <a:buSzPts val="1600"/>
              <a:buChar char="▪"/>
              <a:defRPr>
                <a:solidFill>
                  <a:schemeClr val="dk1"/>
                </a:solidFill>
              </a:defRPr>
            </a:lvl4pPr>
            <a:lvl5pPr marL="2286000" lvl="4" indent="-317500" algn="l">
              <a:lnSpc>
                <a:spcPct val="100000"/>
              </a:lnSpc>
              <a:spcBef>
                <a:spcPts val="600"/>
              </a:spcBef>
              <a:spcAft>
                <a:spcPts val="0"/>
              </a:spcAft>
              <a:buClr>
                <a:schemeClr val="dk1"/>
              </a:buClr>
              <a:buSzPts val="1400"/>
              <a:buChar char="▪"/>
              <a:defRPr>
                <a:solidFill>
                  <a:schemeClr val="dk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50" name="Google Shape;50;p31" descr="eTeachNY logo"/>
          <p:cNvPicPr preferRelativeResize="0"/>
          <p:nvPr/>
        </p:nvPicPr>
        <p:blipFill rotWithShape="1">
          <a:blip r:embed="rId3">
            <a:alphaModFix/>
          </a:blip>
          <a:srcRect/>
          <a:stretch/>
        </p:blipFill>
        <p:spPr>
          <a:xfrm>
            <a:off x="2178424" y="1219200"/>
            <a:ext cx="5472117" cy="1828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Slide-Blue">
  <p:cSld name="TitleSlide-Blue">
    <p:bg>
      <p:bgPr>
        <a:solidFill>
          <a:schemeClr val="dk2"/>
        </a:solidFill>
        <a:effectLst/>
      </p:bgPr>
    </p:bg>
    <p:spTree>
      <p:nvGrpSpPr>
        <p:cNvPr id="1" name="Shape 51"/>
        <p:cNvGrpSpPr/>
        <p:nvPr/>
      </p:nvGrpSpPr>
      <p:grpSpPr>
        <a:xfrm>
          <a:off x="0" y="0"/>
          <a:ext cx="0" cy="0"/>
          <a:chOff x="0" y="0"/>
          <a:chExt cx="0" cy="0"/>
        </a:xfrm>
      </p:grpSpPr>
      <p:pic>
        <p:nvPicPr>
          <p:cNvPr id="52" name="Google Shape;52;p32"/>
          <p:cNvPicPr preferRelativeResize="0"/>
          <p:nvPr/>
        </p:nvPicPr>
        <p:blipFill rotWithShape="1">
          <a:blip r:embed="rId2">
            <a:alphaModFix/>
          </a:blip>
          <a:srcRect/>
          <a:stretch/>
        </p:blipFill>
        <p:spPr>
          <a:xfrm>
            <a:off x="0" y="539750"/>
            <a:ext cx="12192000" cy="2273300"/>
          </a:xfrm>
          <a:prstGeom prst="rect">
            <a:avLst/>
          </a:prstGeom>
          <a:noFill/>
          <a:ln>
            <a:noFill/>
          </a:ln>
          <a:effectLst>
            <a:outerShdw blurRad="50800" dist="38100" dir="2700000" algn="tl" rotWithShape="0">
              <a:srgbClr val="000000">
                <a:alpha val="40000"/>
              </a:srgbClr>
            </a:outerShdw>
          </a:effectLst>
        </p:spPr>
      </p:pic>
      <p:pic>
        <p:nvPicPr>
          <p:cNvPr id="53" name="Google Shape;53;p32" descr="eTeachNY logo"/>
          <p:cNvPicPr preferRelativeResize="0"/>
          <p:nvPr/>
        </p:nvPicPr>
        <p:blipFill rotWithShape="1">
          <a:blip r:embed="rId3">
            <a:alphaModFix/>
          </a:blip>
          <a:srcRect/>
          <a:stretch/>
        </p:blipFill>
        <p:spPr>
          <a:xfrm>
            <a:off x="2493380" y="773685"/>
            <a:ext cx="5190903" cy="1734819"/>
          </a:xfrm>
          <a:prstGeom prst="rect">
            <a:avLst/>
          </a:prstGeom>
          <a:noFill/>
          <a:ln>
            <a:noFill/>
          </a:ln>
        </p:spPr>
      </p:pic>
      <p:sp>
        <p:nvSpPr>
          <p:cNvPr id="54" name="Google Shape;54;p32"/>
          <p:cNvSpPr txBox="1">
            <a:spLocks noGrp="1"/>
          </p:cNvSpPr>
          <p:nvPr>
            <p:ph type="ctrTitle"/>
          </p:nvPr>
        </p:nvSpPr>
        <p:spPr>
          <a:xfrm>
            <a:off x="2493380" y="3052477"/>
            <a:ext cx="7336420" cy="2281523"/>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body" idx="1"/>
          </p:nvPr>
        </p:nvSpPr>
        <p:spPr>
          <a:xfrm>
            <a:off x="2493963" y="5730766"/>
            <a:ext cx="7335837"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chemeClr val="lt1"/>
                </a:solidFill>
              </a:defRPr>
            </a:lvl1pPr>
            <a:lvl2pPr marL="914400" lvl="1" indent="-228600" algn="l">
              <a:lnSpc>
                <a:spcPct val="100000"/>
              </a:lnSpc>
              <a:spcBef>
                <a:spcPts val="600"/>
              </a:spcBef>
              <a:spcAft>
                <a:spcPts val="0"/>
              </a:spcAft>
              <a:buSzPts val="2400"/>
              <a:buNone/>
              <a:defRPr>
                <a:solidFill>
                  <a:schemeClr val="lt1"/>
                </a:solidFill>
              </a:defRPr>
            </a:lvl2pPr>
            <a:lvl3pPr marL="1371600" lvl="2" indent="-228600" algn="l">
              <a:lnSpc>
                <a:spcPct val="100000"/>
              </a:lnSpc>
              <a:spcBef>
                <a:spcPts val="600"/>
              </a:spcBef>
              <a:spcAft>
                <a:spcPts val="0"/>
              </a:spcAft>
              <a:buSzPts val="2000"/>
              <a:buNone/>
              <a:defRPr>
                <a:solidFill>
                  <a:schemeClr val="lt1"/>
                </a:solidFill>
              </a:defRPr>
            </a:lvl3pPr>
            <a:lvl4pPr marL="1828800" lvl="3" indent="-228600" algn="l">
              <a:lnSpc>
                <a:spcPct val="100000"/>
              </a:lnSpc>
              <a:spcBef>
                <a:spcPts val="600"/>
              </a:spcBef>
              <a:spcAft>
                <a:spcPts val="0"/>
              </a:spcAft>
              <a:buSzPts val="1600"/>
              <a:buNone/>
              <a:defRPr>
                <a:solidFill>
                  <a:schemeClr val="lt1"/>
                </a:solidFill>
              </a:defRPr>
            </a:lvl4pPr>
            <a:lvl5pPr marL="2286000" lvl="4" indent="-228600" algn="l">
              <a:lnSpc>
                <a:spcPct val="100000"/>
              </a:lnSpc>
              <a:spcBef>
                <a:spcPts val="600"/>
              </a:spcBef>
              <a:spcAft>
                <a:spcPts val="0"/>
              </a:spcAft>
              <a:buSzPts val="1400"/>
              <a:buNone/>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Divider_green">
  <p:cSld name="SectionDivider_green">
    <p:bg>
      <p:bgPr>
        <a:solidFill>
          <a:schemeClr val="dk2"/>
        </a:solidFill>
        <a:effectLst/>
      </p:bgPr>
    </p:bg>
    <p:spTree>
      <p:nvGrpSpPr>
        <p:cNvPr id="1" name="Shape 56"/>
        <p:cNvGrpSpPr/>
        <p:nvPr/>
      </p:nvGrpSpPr>
      <p:grpSpPr>
        <a:xfrm>
          <a:off x="0" y="0"/>
          <a:ext cx="0" cy="0"/>
          <a:chOff x="0" y="0"/>
          <a:chExt cx="0" cy="0"/>
        </a:xfrm>
      </p:grpSpPr>
      <p:pic>
        <p:nvPicPr>
          <p:cNvPr id="57" name="Google Shape;57;p33"/>
          <p:cNvPicPr preferRelativeResize="0"/>
          <p:nvPr/>
        </p:nvPicPr>
        <p:blipFill rotWithShape="1">
          <a:blip r:embed="rId2">
            <a:alphaModFix/>
          </a:blip>
          <a:srcRect/>
          <a:stretch/>
        </p:blipFill>
        <p:spPr>
          <a:xfrm>
            <a:off x="0" y="539750"/>
            <a:ext cx="11760200" cy="5778500"/>
          </a:xfrm>
          <a:prstGeom prst="rect">
            <a:avLst/>
          </a:prstGeom>
          <a:noFill/>
          <a:ln>
            <a:noFill/>
          </a:ln>
          <a:effectLst>
            <a:outerShdw blurRad="50800" dist="38100" dir="2700000" algn="tl" rotWithShape="0">
              <a:srgbClr val="000000">
                <a:alpha val="40000"/>
              </a:srgbClr>
            </a:outerShdw>
          </a:effectLst>
        </p:spPr>
      </p:pic>
      <p:sp>
        <p:nvSpPr>
          <p:cNvPr id="58" name="Google Shape;58;p33"/>
          <p:cNvSpPr txBox="1">
            <a:spLocks noGrp="1"/>
          </p:cNvSpPr>
          <p:nvPr>
            <p:ph type="title"/>
          </p:nvPr>
        </p:nvSpPr>
        <p:spPr>
          <a:xfrm>
            <a:off x="990600" y="2527852"/>
            <a:ext cx="8001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800"/>
              <a:buFont typeface="Arial"/>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sz="1000" b="0" i="0" u="none" strike="noStrike" cap="none">
                <a:solidFill>
                  <a:schemeClr val="lt1"/>
                </a:solidFill>
                <a:latin typeface="Arial"/>
                <a:ea typeface="Arial"/>
                <a:cs typeface="Arial"/>
                <a:sym typeface="Arial"/>
              </a:defRPr>
            </a:lvl1pPr>
            <a:lvl2pPr marL="0" lvl="1" indent="0" algn="l">
              <a:spcBef>
                <a:spcPts val="0"/>
              </a:spcBef>
              <a:buNone/>
              <a:defRPr sz="1000" b="0" i="0" u="none" strike="noStrike" cap="none">
                <a:solidFill>
                  <a:schemeClr val="lt1"/>
                </a:solidFill>
                <a:latin typeface="Arial"/>
                <a:ea typeface="Arial"/>
                <a:cs typeface="Arial"/>
                <a:sym typeface="Arial"/>
              </a:defRPr>
            </a:lvl2pPr>
            <a:lvl3pPr marL="0" lvl="2" indent="0" algn="l">
              <a:spcBef>
                <a:spcPts val="0"/>
              </a:spcBef>
              <a:buNone/>
              <a:defRPr sz="1000" b="0" i="0" u="none" strike="noStrike" cap="none">
                <a:solidFill>
                  <a:schemeClr val="lt1"/>
                </a:solidFill>
                <a:latin typeface="Arial"/>
                <a:ea typeface="Arial"/>
                <a:cs typeface="Arial"/>
                <a:sym typeface="Arial"/>
              </a:defRPr>
            </a:lvl3pPr>
            <a:lvl4pPr marL="0" lvl="3" indent="0" algn="l">
              <a:spcBef>
                <a:spcPts val="0"/>
              </a:spcBef>
              <a:buNone/>
              <a:defRPr sz="1000" b="0" i="0" u="none" strike="noStrike" cap="none">
                <a:solidFill>
                  <a:schemeClr val="lt1"/>
                </a:solidFill>
                <a:latin typeface="Arial"/>
                <a:ea typeface="Arial"/>
                <a:cs typeface="Arial"/>
                <a:sym typeface="Arial"/>
              </a:defRPr>
            </a:lvl4pPr>
            <a:lvl5pPr marL="0" lvl="4" indent="0" algn="l">
              <a:spcBef>
                <a:spcPts val="0"/>
              </a:spcBef>
              <a:buNone/>
              <a:defRPr sz="1000" b="0" i="0" u="none" strike="noStrike" cap="none">
                <a:solidFill>
                  <a:schemeClr val="lt1"/>
                </a:solidFill>
                <a:latin typeface="Arial"/>
                <a:ea typeface="Arial"/>
                <a:cs typeface="Arial"/>
                <a:sym typeface="Arial"/>
              </a:defRPr>
            </a:lvl5pPr>
            <a:lvl6pPr marL="0" lvl="5" indent="0" algn="l">
              <a:spcBef>
                <a:spcPts val="0"/>
              </a:spcBef>
              <a:buNone/>
              <a:defRPr sz="1000" b="0" i="0" u="none" strike="noStrike" cap="none">
                <a:solidFill>
                  <a:schemeClr val="lt1"/>
                </a:solidFill>
                <a:latin typeface="Arial"/>
                <a:ea typeface="Arial"/>
                <a:cs typeface="Arial"/>
                <a:sym typeface="Arial"/>
              </a:defRPr>
            </a:lvl6pPr>
            <a:lvl7pPr marL="0" lvl="6" indent="0" algn="l">
              <a:spcBef>
                <a:spcPts val="0"/>
              </a:spcBef>
              <a:buNone/>
              <a:defRPr sz="1000" b="0" i="0" u="none" strike="noStrike" cap="none">
                <a:solidFill>
                  <a:schemeClr val="lt1"/>
                </a:solidFill>
                <a:latin typeface="Arial"/>
                <a:ea typeface="Arial"/>
                <a:cs typeface="Arial"/>
                <a:sym typeface="Arial"/>
              </a:defRPr>
            </a:lvl7pPr>
            <a:lvl8pPr marL="0" lvl="7" indent="0" algn="l">
              <a:spcBef>
                <a:spcPts val="0"/>
              </a:spcBef>
              <a:buNone/>
              <a:defRPr sz="1000" b="0" i="0" u="none" strike="noStrike" cap="none">
                <a:solidFill>
                  <a:schemeClr val="lt1"/>
                </a:solidFill>
                <a:latin typeface="Arial"/>
                <a:ea typeface="Arial"/>
                <a:cs typeface="Arial"/>
                <a:sym typeface="Arial"/>
              </a:defRPr>
            </a:lvl8pPr>
            <a:lvl9pPr marL="0" lvl="8" indent="0" algn="l">
              <a:spcBef>
                <a:spcPts val="0"/>
              </a:spcBef>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33"/>
          <p:cNvSpPr txBox="1">
            <a:spLocks noGrp="1"/>
          </p:cNvSpPr>
          <p:nvPr>
            <p:ph type="body" idx="1"/>
          </p:nvPr>
        </p:nvSpPr>
        <p:spPr>
          <a:xfrm>
            <a:off x="990600" y="3429000"/>
            <a:ext cx="8001000" cy="2286000"/>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chemeClr val="dk1"/>
              </a:buClr>
              <a:buSzPts val="2800"/>
              <a:buChar char="▪"/>
              <a:defRPr>
                <a:solidFill>
                  <a:schemeClr val="dk1"/>
                </a:solidFill>
              </a:defRPr>
            </a:lvl1pPr>
            <a:lvl2pPr marL="914400" lvl="1" indent="-381000" algn="l">
              <a:lnSpc>
                <a:spcPct val="100000"/>
              </a:lnSpc>
              <a:spcBef>
                <a:spcPts val="600"/>
              </a:spcBef>
              <a:spcAft>
                <a:spcPts val="0"/>
              </a:spcAft>
              <a:buClr>
                <a:schemeClr val="dk1"/>
              </a:buClr>
              <a:buSzPts val="2400"/>
              <a:buChar char="▪"/>
              <a:defRPr>
                <a:solidFill>
                  <a:schemeClr val="dk1"/>
                </a:solidFill>
              </a:defRPr>
            </a:lvl2pPr>
            <a:lvl3pPr marL="1371600" lvl="2" indent="-355600" algn="l">
              <a:lnSpc>
                <a:spcPct val="100000"/>
              </a:lnSpc>
              <a:spcBef>
                <a:spcPts val="600"/>
              </a:spcBef>
              <a:spcAft>
                <a:spcPts val="0"/>
              </a:spcAft>
              <a:buClr>
                <a:schemeClr val="dk1"/>
              </a:buClr>
              <a:buSzPts val="2000"/>
              <a:buChar char="▪"/>
              <a:defRPr>
                <a:solidFill>
                  <a:schemeClr val="dk1"/>
                </a:solidFill>
              </a:defRPr>
            </a:lvl3pPr>
            <a:lvl4pPr marL="1828800" lvl="3" indent="-330200" algn="l">
              <a:lnSpc>
                <a:spcPct val="100000"/>
              </a:lnSpc>
              <a:spcBef>
                <a:spcPts val="600"/>
              </a:spcBef>
              <a:spcAft>
                <a:spcPts val="0"/>
              </a:spcAft>
              <a:buClr>
                <a:schemeClr val="dk1"/>
              </a:buClr>
              <a:buSzPts val="1600"/>
              <a:buChar char="▪"/>
              <a:defRPr>
                <a:solidFill>
                  <a:schemeClr val="dk1"/>
                </a:solidFill>
              </a:defRPr>
            </a:lvl4pPr>
            <a:lvl5pPr marL="2286000" lvl="4" indent="-317500" algn="l">
              <a:lnSpc>
                <a:spcPct val="100000"/>
              </a:lnSpc>
              <a:spcBef>
                <a:spcPts val="600"/>
              </a:spcBef>
              <a:spcAft>
                <a:spcPts val="0"/>
              </a:spcAft>
              <a:buClr>
                <a:schemeClr val="dk1"/>
              </a:buClr>
              <a:buSzPts val="1400"/>
              <a:buChar char="▪"/>
              <a:defRPr>
                <a:solidFill>
                  <a:schemeClr val="dk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61" name="Google Shape;61;p33"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0600" y="758952"/>
            <a:ext cx="3764764" cy="12581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ide-2column">
  <p:cSld name="Inside-2column">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25" tIns="0" rIns="548625" bIns="0" anchor="ctr" anchorCtr="0">
            <a:norm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4"/>
          <p:cNvSpPr/>
          <p:nvPr/>
        </p:nvSpPr>
        <p:spPr>
          <a:xfrm>
            <a:off x="0" y="0"/>
            <a:ext cx="12192000" cy="533400"/>
          </a:xfrm>
          <a:prstGeom prst="rect">
            <a:avLst/>
          </a:prstGeom>
          <a:solidFill>
            <a:srgbClr val="4EA848"/>
          </a:solidFill>
          <a:ln>
            <a:noFill/>
          </a:ln>
        </p:spPr>
        <p:txBody>
          <a:bodyPr spcFirstLastPara="1" wrap="square" lIns="91425" tIns="45700" rIns="91425" bIns="182875" anchor="ctr" anchorCtr="0">
            <a:noAutofit/>
          </a:bodyPr>
          <a:lstStyle/>
          <a:p>
            <a:pPr marL="0" marR="0" lvl="0" indent="0" algn="ctr" rtl="0">
              <a:spcBef>
                <a:spcPts val="0"/>
              </a:spcBef>
              <a:spcAft>
                <a:spcPts val="0"/>
              </a:spcAft>
              <a:buNone/>
            </a:pPr>
            <a:endParaRPr sz="1800" b="0" i="0" u="none" strike="noStrike" cap="none">
              <a:solidFill>
                <a:srgbClr val="4EA848"/>
              </a:solidFill>
              <a:highlight>
                <a:srgbClr val="4EA848"/>
              </a:highlight>
              <a:latin typeface="Arial"/>
              <a:ea typeface="Arial"/>
              <a:cs typeface="Arial"/>
              <a:sym typeface="Arial"/>
            </a:endParaRPr>
          </a:p>
        </p:txBody>
      </p:sp>
      <p:pic>
        <p:nvPicPr>
          <p:cNvPr id="65" name="Google Shape;65;p34"/>
          <p:cNvPicPr preferRelativeResize="0"/>
          <p:nvPr/>
        </p:nvPicPr>
        <p:blipFill rotWithShape="1">
          <a:blip r:embed="rId2">
            <a:alphaModFix/>
          </a:blip>
          <a:srcRect/>
          <a:stretch/>
        </p:blipFill>
        <p:spPr>
          <a:xfrm>
            <a:off x="0" y="0"/>
            <a:ext cx="10710523" cy="530352"/>
          </a:xfrm>
          <a:prstGeom prst="rect">
            <a:avLst/>
          </a:prstGeom>
          <a:noFill/>
          <a:ln>
            <a:noFill/>
          </a:ln>
          <a:effectLst>
            <a:outerShdw blurRad="50800" dist="38100" dir="2700000" algn="tl" rotWithShape="0">
              <a:srgbClr val="000000">
                <a:alpha val="40000"/>
              </a:srgbClr>
            </a:outerShdw>
          </a:effectLst>
        </p:spPr>
      </p:pic>
      <p:sp>
        <p:nvSpPr>
          <p:cNvPr id="66" name="Google Shape;66;p34"/>
          <p:cNvSpPr txBox="1">
            <a:spLocks noGrp="1"/>
          </p:cNvSpPr>
          <p:nvPr>
            <p:ph type="body" idx="1"/>
          </p:nvPr>
        </p:nvSpPr>
        <p:spPr>
          <a:xfrm>
            <a:off x="533400" y="1676400"/>
            <a:ext cx="5334000" cy="553998"/>
          </a:xfrm>
          <a:prstGeom prst="rect">
            <a:avLst/>
          </a:prstGeom>
          <a:solidFill>
            <a:srgbClr val="3A7E36"/>
          </a:solidFill>
          <a:ln>
            <a:noFill/>
          </a:ln>
        </p:spPr>
        <p:txBody>
          <a:bodyPr spcFirstLastPara="1" wrap="square" lIns="91425" tIns="91425" rIns="91425" bIns="91425" anchor="t" anchorCtr="0">
            <a:spAutoFit/>
          </a:bodyPr>
          <a:lstStyle>
            <a:lvl1pPr marL="457200" lvl="0" indent="-228600" algn="l">
              <a:lnSpc>
                <a:spcPct val="100000"/>
              </a:lnSpc>
              <a:spcBef>
                <a:spcPts val="600"/>
              </a:spcBef>
              <a:spcAft>
                <a:spcPts val="0"/>
              </a:spcAft>
              <a:buSzPts val="2400"/>
              <a:buNone/>
              <a:defRPr sz="2400">
                <a:solidFill>
                  <a:schemeClr val="lt1"/>
                </a:solidFill>
              </a:defRPr>
            </a:lvl1pPr>
            <a:lvl2pPr marL="914400" lvl="1" indent="-228600" algn="l">
              <a:lnSpc>
                <a:spcPct val="100000"/>
              </a:lnSpc>
              <a:spcBef>
                <a:spcPts val="600"/>
              </a:spcBef>
              <a:spcAft>
                <a:spcPts val="0"/>
              </a:spcAft>
              <a:buSzPts val="2400"/>
              <a:buNone/>
              <a:defRPr/>
            </a:lvl2pPr>
            <a:lvl3pPr marL="1371600" lvl="2" indent="-228600" algn="l">
              <a:lnSpc>
                <a:spcPct val="100000"/>
              </a:lnSpc>
              <a:spcBef>
                <a:spcPts val="600"/>
              </a:spcBef>
              <a:spcAft>
                <a:spcPts val="0"/>
              </a:spcAft>
              <a:buSzPts val="2000"/>
              <a:buNone/>
              <a:defRPr/>
            </a:lvl3pPr>
            <a:lvl4pPr marL="1828800" lvl="3" indent="-228600" algn="l">
              <a:lnSpc>
                <a:spcPct val="100000"/>
              </a:lnSpc>
              <a:spcBef>
                <a:spcPts val="600"/>
              </a:spcBef>
              <a:spcAft>
                <a:spcPts val="0"/>
              </a:spcAft>
              <a:buSzPts val="1600"/>
              <a:buNone/>
              <a:defRPr/>
            </a:lvl4pPr>
            <a:lvl5pPr marL="2286000" lvl="4" indent="-228600" algn="l">
              <a:lnSpc>
                <a:spcPct val="100000"/>
              </a:lnSpc>
              <a:spcBef>
                <a:spcPts val="600"/>
              </a:spcBef>
              <a:spcAft>
                <a:spcPts val="0"/>
              </a:spcAft>
              <a:buSzPts val="1400"/>
              <a:buNone/>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txBox="1">
            <a:spLocks noGrp="1"/>
          </p:cNvSpPr>
          <p:nvPr>
            <p:ph type="body" idx="2"/>
          </p:nvPr>
        </p:nvSpPr>
        <p:spPr>
          <a:xfrm>
            <a:off x="533400" y="2514600"/>
            <a:ext cx="5334000" cy="32004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8" name="Google Shape;68;p34"/>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9" name="Google Shape;69;p34"/>
          <p:cNvSpPr txBox="1">
            <a:spLocks noGrp="1"/>
          </p:cNvSpPr>
          <p:nvPr>
            <p:ph type="body" idx="3"/>
          </p:nvPr>
        </p:nvSpPr>
        <p:spPr>
          <a:xfrm>
            <a:off x="6324600" y="1676400"/>
            <a:ext cx="5334000" cy="554038"/>
          </a:xfrm>
          <a:prstGeom prst="rect">
            <a:avLst/>
          </a:prstGeom>
          <a:solidFill>
            <a:schemeClr val="dk2"/>
          </a:solidFill>
          <a:ln>
            <a:noFill/>
          </a:ln>
        </p:spPr>
        <p:txBody>
          <a:bodyPr spcFirstLastPara="1" wrap="square" lIns="91425" tIns="91425" rIns="91425" bIns="91425" anchor="t" anchorCtr="0">
            <a:spAutoFit/>
          </a:bodyPr>
          <a:lstStyle>
            <a:lvl1pPr marL="457200" lvl="0" indent="-228600" algn="l">
              <a:lnSpc>
                <a:spcPct val="100000"/>
              </a:lnSpc>
              <a:spcBef>
                <a:spcPts val="60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0" name="Google Shape;70;p34"/>
          <p:cNvSpPr txBox="1">
            <a:spLocks noGrp="1"/>
          </p:cNvSpPr>
          <p:nvPr>
            <p:ph type="body" idx="4"/>
          </p:nvPr>
        </p:nvSpPr>
        <p:spPr>
          <a:xfrm>
            <a:off x="6324600" y="2514600"/>
            <a:ext cx="5334000" cy="3200400"/>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1" name="Google Shape;71;p34"/>
          <p:cNvSpPr txBox="1">
            <a:spLocks noGrp="1"/>
          </p:cNvSpPr>
          <p:nvPr>
            <p:ph type="body" idx="5"/>
          </p:nvPr>
        </p:nvSpPr>
        <p:spPr>
          <a:xfrm>
            <a:off x="533400" y="5791200"/>
            <a:ext cx="111252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SzPts val="2400"/>
              <a:buNone/>
              <a:defRPr sz="2400">
                <a:solidFill>
                  <a:srgbClr val="1A5A8A"/>
                </a:solidFill>
              </a:defRPr>
            </a:lvl1pPr>
            <a:lvl2pPr marL="914400" lvl="1" indent="-228600" algn="l">
              <a:lnSpc>
                <a:spcPct val="100000"/>
              </a:lnSpc>
              <a:spcBef>
                <a:spcPts val="600"/>
              </a:spcBef>
              <a:spcAft>
                <a:spcPts val="0"/>
              </a:spcAft>
              <a:buSzPts val="2400"/>
              <a:buNone/>
              <a:defRPr>
                <a:solidFill>
                  <a:srgbClr val="1A5A8A"/>
                </a:solidFill>
              </a:defRPr>
            </a:lvl2pPr>
            <a:lvl3pPr marL="1371600" lvl="2" indent="-228600" algn="l">
              <a:lnSpc>
                <a:spcPct val="100000"/>
              </a:lnSpc>
              <a:spcBef>
                <a:spcPts val="600"/>
              </a:spcBef>
              <a:spcAft>
                <a:spcPts val="0"/>
              </a:spcAft>
              <a:buSzPts val="2000"/>
              <a:buNone/>
              <a:defRPr>
                <a:solidFill>
                  <a:srgbClr val="1A5A8A"/>
                </a:solidFill>
              </a:defRPr>
            </a:lvl3pPr>
            <a:lvl4pPr marL="1828800" lvl="3" indent="-228600" algn="l">
              <a:lnSpc>
                <a:spcPct val="100000"/>
              </a:lnSpc>
              <a:spcBef>
                <a:spcPts val="600"/>
              </a:spcBef>
              <a:spcAft>
                <a:spcPts val="0"/>
              </a:spcAft>
              <a:buSzPts val="1600"/>
              <a:buNone/>
              <a:defRPr>
                <a:solidFill>
                  <a:srgbClr val="1A5A8A"/>
                </a:solidFill>
              </a:defRPr>
            </a:lvl4pPr>
            <a:lvl5pPr marL="2286000" lvl="4" indent="-228600" algn="l">
              <a:lnSpc>
                <a:spcPct val="100000"/>
              </a:lnSpc>
              <a:spcBef>
                <a:spcPts val="600"/>
              </a:spcBef>
              <a:spcAft>
                <a:spcPts val="0"/>
              </a:spcAft>
              <a:buSzPts val="1400"/>
              <a:buNone/>
              <a:defRPr>
                <a:solidFill>
                  <a:srgbClr val="1A5A8A"/>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side_ImageWithSidebar">
  <p:cSld name="Inside_ImageWithSidebar">
    <p:spTree>
      <p:nvGrpSpPr>
        <p:cNvPr id="1" name="Shape 72"/>
        <p:cNvGrpSpPr/>
        <p:nvPr/>
      </p:nvGrpSpPr>
      <p:grpSpPr>
        <a:xfrm>
          <a:off x="0" y="0"/>
          <a:ext cx="0" cy="0"/>
          <a:chOff x="0" y="0"/>
          <a:chExt cx="0" cy="0"/>
        </a:xfrm>
      </p:grpSpPr>
      <p:sp>
        <p:nvSpPr>
          <p:cNvPr id="73" name="Google Shape;73;p35"/>
          <p:cNvSpPr>
            <a:spLocks noGrp="1"/>
          </p:cNvSpPr>
          <p:nvPr>
            <p:ph type="pic" idx="2"/>
          </p:nvPr>
        </p:nvSpPr>
        <p:spPr>
          <a:xfrm>
            <a:off x="0" y="533400"/>
            <a:ext cx="12192000" cy="6324600"/>
          </a:xfrm>
          <a:prstGeom prst="rect">
            <a:avLst/>
          </a:prstGeom>
          <a:noFill/>
          <a:ln>
            <a:noFill/>
          </a:ln>
        </p:spPr>
        <p:txBody>
          <a:bodyPr spcFirstLastPara="1" wrap="square" lIns="45700" tIns="45700" rIns="45700" bIns="45700" anchor="t" anchorCtr="0">
            <a:normAutofit/>
          </a:bodyPr>
          <a:lstStyle>
            <a:lvl1pPr marR="0" lvl="0" algn="l" rtl="0">
              <a:lnSpc>
                <a:spcPct val="100000"/>
              </a:lnSpc>
              <a:spcBef>
                <a:spcPts val="600"/>
              </a:spcBef>
              <a:spcAft>
                <a:spcPts val="0"/>
              </a:spcAft>
              <a:buClr>
                <a:srgbClr val="3A7E36"/>
              </a:buClr>
              <a:buSzPts val="2800"/>
              <a:buFont typeface="Noto Sans Symbols"/>
              <a:buNone/>
              <a:defRPr sz="2800" b="0" i="0" u="none" strike="noStrike" cap="none">
                <a:solidFill>
                  <a:schemeClr val="dk1"/>
                </a:solidFill>
                <a:latin typeface="Arial"/>
                <a:ea typeface="Arial"/>
                <a:cs typeface="Arial"/>
                <a:sym typeface="Arial"/>
              </a:defRPr>
            </a:lvl1pPr>
            <a:lvl2pPr marR="0" lvl="1" algn="l" rtl="0">
              <a:lnSpc>
                <a:spcPct val="100000"/>
              </a:lnSpc>
              <a:spcBef>
                <a:spcPts val="600"/>
              </a:spcBef>
              <a:spcAft>
                <a:spcPts val="0"/>
              </a:spcAft>
              <a:buClr>
                <a:schemeClr val="dk2"/>
              </a:buClr>
              <a:buSzPts val="24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rgbClr val="3A7E36"/>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rgbClr val="3A7E36"/>
              </a:buClr>
              <a:buSzPts val="1400"/>
              <a:buFont typeface="Noto Sans Symbols"/>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74" name="Google Shape;74;p35"/>
          <p:cNvSpPr txBox="1">
            <a:spLocks noGrp="1"/>
          </p:cNvSpPr>
          <p:nvPr>
            <p:ph type="title"/>
          </p:nvPr>
        </p:nvSpPr>
        <p:spPr>
          <a:xfrm>
            <a:off x="7239000" y="1063752"/>
            <a:ext cx="4419600" cy="1623846"/>
          </a:xfrm>
          <a:prstGeom prst="rect">
            <a:avLst/>
          </a:prstGeom>
          <a:solidFill>
            <a:srgbClr val="2379B8"/>
          </a:solidFill>
          <a:ln>
            <a:noFill/>
          </a:ln>
        </p:spPr>
        <p:txBody>
          <a:bodyPr spcFirstLastPara="1" wrap="square" lIns="274300" tIns="274300" rIns="274300" bIns="274300" anchor="ctr" anchorCtr="0">
            <a:norm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5"/>
          <p:cNvSpPr txBox="1">
            <a:spLocks noGrp="1"/>
          </p:cNvSpPr>
          <p:nvPr>
            <p:ph type="body" idx="1"/>
          </p:nvPr>
        </p:nvSpPr>
        <p:spPr>
          <a:xfrm>
            <a:off x="7239000" y="2687598"/>
            <a:ext cx="4419600" cy="3408402"/>
          </a:xfrm>
          <a:prstGeom prst="rect">
            <a:avLst/>
          </a:prstGeom>
          <a:solidFill>
            <a:srgbClr val="2379B8"/>
          </a:solidFill>
          <a:ln>
            <a:noFill/>
          </a:ln>
        </p:spPr>
        <p:txBody>
          <a:bodyPr spcFirstLastPara="1" wrap="square" lIns="274300" tIns="274300" rIns="274300" bIns="274300" anchor="t" anchorCtr="0">
            <a:normAutofit/>
          </a:bodyPr>
          <a:lstStyle>
            <a:lvl1pPr marL="457200" lvl="0" indent="-406400" algn="l">
              <a:lnSpc>
                <a:spcPct val="100000"/>
              </a:lnSpc>
              <a:spcBef>
                <a:spcPts val="600"/>
              </a:spcBef>
              <a:spcAft>
                <a:spcPts val="0"/>
              </a:spcAft>
              <a:buClr>
                <a:schemeClr val="lt1"/>
              </a:buClr>
              <a:buSzPts val="2800"/>
              <a:buChar char="▪"/>
              <a:defRPr>
                <a:solidFill>
                  <a:schemeClr val="lt1"/>
                </a:solidFill>
              </a:defRPr>
            </a:lvl1pPr>
            <a:lvl2pPr marL="914400" lvl="1" indent="-381000" algn="l">
              <a:lnSpc>
                <a:spcPct val="100000"/>
              </a:lnSpc>
              <a:spcBef>
                <a:spcPts val="600"/>
              </a:spcBef>
              <a:spcAft>
                <a:spcPts val="0"/>
              </a:spcAft>
              <a:buClr>
                <a:schemeClr val="lt1"/>
              </a:buClr>
              <a:buSzPts val="2400"/>
              <a:buChar char="▪"/>
              <a:defRPr>
                <a:solidFill>
                  <a:schemeClr val="lt1"/>
                </a:solidFill>
              </a:defRPr>
            </a:lvl2pPr>
            <a:lvl3pPr marL="1371600" lvl="2" indent="-355600" algn="l">
              <a:lnSpc>
                <a:spcPct val="100000"/>
              </a:lnSpc>
              <a:spcBef>
                <a:spcPts val="600"/>
              </a:spcBef>
              <a:spcAft>
                <a:spcPts val="0"/>
              </a:spcAft>
              <a:buClr>
                <a:schemeClr val="lt1"/>
              </a:buClr>
              <a:buSzPts val="2000"/>
              <a:buChar char="▪"/>
              <a:defRPr>
                <a:solidFill>
                  <a:schemeClr val="lt1"/>
                </a:solidFill>
              </a:defRPr>
            </a:lvl3pPr>
            <a:lvl4pPr marL="1828800" lvl="3" indent="-330200" algn="l">
              <a:lnSpc>
                <a:spcPct val="100000"/>
              </a:lnSpc>
              <a:spcBef>
                <a:spcPts val="600"/>
              </a:spcBef>
              <a:spcAft>
                <a:spcPts val="0"/>
              </a:spcAft>
              <a:buClr>
                <a:schemeClr val="lt1"/>
              </a:buClr>
              <a:buSzPts val="1600"/>
              <a:buChar char="▪"/>
              <a:defRPr>
                <a:solidFill>
                  <a:schemeClr val="lt1"/>
                </a:solidFill>
              </a:defRPr>
            </a:lvl4pPr>
            <a:lvl5pPr marL="2286000" lvl="4" indent="-317500" algn="l">
              <a:lnSpc>
                <a:spcPct val="100000"/>
              </a:lnSpc>
              <a:spcBef>
                <a:spcPts val="600"/>
              </a:spcBef>
              <a:spcAft>
                <a:spcPts val="0"/>
              </a:spcAft>
              <a:buClr>
                <a:schemeClr val="lt1"/>
              </a:buClr>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6" name="Google Shape;76;p35"/>
          <p:cNvSpPr/>
          <p:nvPr/>
        </p:nvSpPr>
        <p:spPr>
          <a:xfrm>
            <a:off x="0" y="0"/>
            <a:ext cx="12192000" cy="533400"/>
          </a:xfrm>
          <a:prstGeom prst="rect">
            <a:avLst/>
          </a:prstGeom>
          <a:solidFill>
            <a:srgbClr val="4EA848"/>
          </a:solidFill>
          <a:ln>
            <a:noFill/>
          </a:ln>
        </p:spPr>
        <p:txBody>
          <a:bodyPr spcFirstLastPara="1" wrap="square" lIns="91425" tIns="45700" rIns="91425" bIns="182875" anchor="ctr" anchorCtr="0">
            <a:noAutofit/>
          </a:bodyPr>
          <a:lstStyle/>
          <a:p>
            <a:pPr marL="0" marR="0" lvl="0" indent="0" algn="ctr" rtl="0">
              <a:spcBef>
                <a:spcPts val="0"/>
              </a:spcBef>
              <a:spcAft>
                <a:spcPts val="0"/>
              </a:spcAft>
              <a:buNone/>
            </a:pPr>
            <a:endParaRPr sz="1800" b="0" i="0" u="none" strike="noStrike" cap="none">
              <a:solidFill>
                <a:srgbClr val="4EA848"/>
              </a:solidFill>
              <a:highlight>
                <a:srgbClr val="4EA848"/>
              </a:highlight>
              <a:latin typeface="Arial"/>
              <a:ea typeface="Arial"/>
              <a:cs typeface="Arial"/>
              <a:sym typeface="Arial"/>
            </a:endParaRPr>
          </a:p>
        </p:txBody>
      </p:sp>
      <p:pic>
        <p:nvPicPr>
          <p:cNvPr id="77" name="Google Shape;77;p35"/>
          <p:cNvPicPr preferRelativeResize="0"/>
          <p:nvPr/>
        </p:nvPicPr>
        <p:blipFill rotWithShape="1">
          <a:blip r:embed="rId2">
            <a:alphaModFix/>
          </a:blip>
          <a:srcRect/>
          <a:stretch/>
        </p:blipFill>
        <p:spPr>
          <a:xfrm>
            <a:off x="0" y="0"/>
            <a:ext cx="10710523" cy="530352"/>
          </a:xfrm>
          <a:prstGeom prst="rect">
            <a:avLst/>
          </a:prstGeom>
          <a:noFill/>
          <a:ln>
            <a:noFill/>
          </a:ln>
          <a:effectLst>
            <a:outerShdw blurRad="50800" dist="38100" dir="2700000" algn="tl" rotWithShape="0">
              <a:srgbClr val="000000">
                <a:alpha val="40000"/>
              </a:srgbClr>
            </a:outerShdw>
          </a:effectLst>
        </p:spPr>
      </p:pic>
      <p:sp>
        <p:nvSpPr>
          <p:cNvPr id="78" name="Google Shape;78;p35"/>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body" idx="1"/>
          </p:nvPr>
        </p:nvSpPr>
        <p:spPr>
          <a:xfrm>
            <a:off x="533400" y="1676400"/>
            <a:ext cx="11125200" cy="4648199"/>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600"/>
              </a:spcBef>
              <a:spcAft>
                <a:spcPts val="0"/>
              </a:spcAft>
              <a:buClr>
                <a:srgbClr val="3A7E36"/>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2"/>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600"/>
              </a:spcBef>
              <a:spcAft>
                <a:spcPts val="0"/>
              </a:spcAft>
              <a:buClr>
                <a:srgbClr val="3A7E36"/>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rgbClr val="3A7E36"/>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11" name="Google Shape;11;p26"/>
          <p:cNvSpPr txBox="1">
            <a:spLocks noGrp="1"/>
          </p:cNvSpPr>
          <p:nvPr>
            <p:ph type="title"/>
          </p:nvPr>
        </p:nvSpPr>
        <p:spPr>
          <a:xfrm>
            <a:off x="0" y="533401"/>
            <a:ext cx="12192000" cy="914400"/>
          </a:xfrm>
          <a:prstGeom prst="rect">
            <a:avLst/>
          </a:prstGeom>
          <a:noFill/>
          <a:ln>
            <a:noFill/>
          </a:ln>
        </p:spPr>
        <p:txBody>
          <a:bodyPr spcFirstLastPara="1" wrap="square" lIns="548625" tIns="0" rIns="548625" bIns="0" anchor="ctr" anchorCtr="0">
            <a:norm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6"/>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0" marR="0" lvl="1" indent="0" algn="l" rtl="0">
              <a:spcBef>
                <a:spcPts val="0"/>
              </a:spcBef>
              <a:buNone/>
              <a:defRPr sz="1000" b="0" i="0" u="none" strike="noStrike" cap="none">
                <a:solidFill>
                  <a:schemeClr val="dk1"/>
                </a:solidFill>
                <a:latin typeface="Arial"/>
                <a:ea typeface="Arial"/>
                <a:cs typeface="Arial"/>
                <a:sym typeface="Arial"/>
              </a:defRPr>
            </a:lvl2pPr>
            <a:lvl3pPr marL="0" marR="0" lvl="2" indent="0" algn="l" rtl="0">
              <a:spcBef>
                <a:spcPts val="0"/>
              </a:spcBef>
              <a:buNone/>
              <a:defRPr sz="1000" b="0" i="0" u="none" strike="noStrike" cap="none">
                <a:solidFill>
                  <a:schemeClr val="dk1"/>
                </a:solidFill>
                <a:latin typeface="Arial"/>
                <a:ea typeface="Arial"/>
                <a:cs typeface="Arial"/>
                <a:sym typeface="Arial"/>
              </a:defRPr>
            </a:lvl3pPr>
            <a:lvl4pPr marL="0" marR="0" lvl="3" indent="0" algn="l" rtl="0">
              <a:spcBef>
                <a:spcPts val="0"/>
              </a:spcBef>
              <a:buNone/>
              <a:defRPr sz="1000" b="0" i="0" u="none" strike="noStrike" cap="none">
                <a:solidFill>
                  <a:schemeClr val="dk1"/>
                </a:solidFill>
                <a:latin typeface="Arial"/>
                <a:ea typeface="Arial"/>
                <a:cs typeface="Arial"/>
                <a:sym typeface="Arial"/>
              </a:defRPr>
            </a:lvl4pPr>
            <a:lvl5pPr marL="0" marR="0" lvl="4" indent="0" algn="l" rtl="0">
              <a:spcBef>
                <a:spcPts val="0"/>
              </a:spcBef>
              <a:buNone/>
              <a:defRPr sz="1000" b="0" i="0" u="none" strike="noStrike" cap="none">
                <a:solidFill>
                  <a:schemeClr val="dk1"/>
                </a:solidFill>
                <a:latin typeface="Arial"/>
                <a:ea typeface="Arial"/>
                <a:cs typeface="Arial"/>
                <a:sym typeface="Arial"/>
              </a:defRPr>
            </a:lvl5pPr>
            <a:lvl6pPr marL="0" marR="0" lvl="5" indent="0" algn="l" rtl="0">
              <a:spcBef>
                <a:spcPts val="0"/>
              </a:spcBef>
              <a:buNone/>
              <a:defRPr sz="1000" b="0" i="0" u="none" strike="noStrike" cap="none">
                <a:solidFill>
                  <a:schemeClr val="dk1"/>
                </a:solidFill>
                <a:latin typeface="Arial"/>
                <a:ea typeface="Arial"/>
                <a:cs typeface="Arial"/>
                <a:sym typeface="Arial"/>
              </a:defRPr>
            </a:lvl6pPr>
            <a:lvl7pPr marL="0" marR="0" lvl="6" indent="0" algn="l" rtl="0">
              <a:spcBef>
                <a:spcPts val="0"/>
              </a:spcBef>
              <a:buNone/>
              <a:defRPr sz="1000" b="0" i="0" u="none" strike="noStrike" cap="none">
                <a:solidFill>
                  <a:schemeClr val="dk1"/>
                </a:solidFill>
                <a:latin typeface="Arial"/>
                <a:ea typeface="Arial"/>
                <a:cs typeface="Arial"/>
                <a:sym typeface="Arial"/>
              </a:defRPr>
            </a:lvl7pPr>
            <a:lvl8pPr marL="0" marR="0" lvl="7" indent="0" algn="l" rtl="0">
              <a:spcBef>
                <a:spcPts val="0"/>
              </a:spcBef>
              <a:buNone/>
              <a:defRPr sz="1000" b="0" i="0" u="none" strike="noStrike" cap="none">
                <a:solidFill>
                  <a:schemeClr val="dk1"/>
                </a:solidFill>
                <a:latin typeface="Arial"/>
                <a:ea typeface="Arial"/>
                <a:cs typeface="Arial"/>
                <a:sym typeface="Arial"/>
              </a:defRPr>
            </a:lvl8pPr>
            <a:lvl9pPr marL="0" marR="0" lvl="8" indent="0" algn="l" rtl="0">
              <a:spcBef>
                <a:spcPts val="0"/>
              </a:spcBef>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guide id="7" orient="horz" pos="1056">
          <p15:clr>
            <a:srgbClr val="F26B43"/>
          </p15:clr>
        </p15:guide>
        <p15:guide id="8" orient="horz" pos="1584">
          <p15:clr>
            <a:srgbClr val="F26B43"/>
          </p15:clr>
        </p15:guide>
        <p15:guide id="9" orient="horz" pos="3600">
          <p15:clr>
            <a:srgbClr val="F26B43"/>
          </p15:clr>
        </p15:guide>
        <p15:guide id="10" pos="3984">
          <p15:clr>
            <a:srgbClr val="F26B43"/>
          </p15:clr>
        </p15:guide>
        <p15:guide id="11" pos="3696">
          <p15:clr>
            <a:srgbClr val="F26B43"/>
          </p15:clr>
        </p15:guide>
        <p15:guide id="12" pos="2016">
          <p15:clr>
            <a:srgbClr val="F26B43"/>
          </p15:clr>
        </p15:guide>
        <p15:guide id="13" pos="5664">
          <p15:clr>
            <a:srgbClr val="F26B43"/>
          </p15:clr>
        </p15:guide>
        <p15:guide id="14" orient="horz" pos="3648">
          <p15:clr>
            <a:srgbClr val="F26B43"/>
          </p15:clr>
        </p15:guide>
        <p15:guide id="15" pos="6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hyperlink" Target="http://www.eteachny.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
          <p:cNvSpPr txBox="1">
            <a:spLocks noGrp="1"/>
          </p:cNvSpPr>
          <p:nvPr>
            <p:ph type="ctrTitle"/>
          </p:nvPr>
        </p:nvSpPr>
        <p:spPr>
          <a:xfrm>
            <a:off x="5181600" y="3428999"/>
            <a:ext cx="6477000" cy="1495794"/>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5400"/>
              <a:buFont typeface="Arial"/>
              <a:buNone/>
            </a:pPr>
            <a:r>
              <a:rPr lang="en-US">
                <a:solidFill>
                  <a:schemeClr val="lt1"/>
                </a:solidFill>
              </a:rPr>
              <a:t>FAMILIES </a:t>
            </a:r>
            <a:br>
              <a:rPr lang="en-US">
                <a:solidFill>
                  <a:schemeClr val="lt1"/>
                </a:solidFill>
              </a:rPr>
            </a:br>
            <a:r>
              <a:rPr lang="en-US">
                <a:solidFill>
                  <a:schemeClr val="lt1"/>
                </a:solidFill>
              </a:rPr>
              <a:t>AS PARTNERS</a:t>
            </a:r>
            <a:endParaRPr sz="3600" b="0">
              <a:solidFill>
                <a:schemeClr val="lt1"/>
              </a:solidFill>
            </a:endParaRPr>
          </a:p>
        </p:txBody>
      </p:sp>
      <p:sp>
        <p:nvSpPr>
          <p:cNvPr id="97" name="Google Shape;97;p1"/>
          <p:cNvSpPr txBox="1">
            <a:spLocks noGrp="1"/>
          </p:cNvSpPr>
          <p:nvPr>
            <p:ph type="body" idx="1"/>
          </p:nvPr>
        </p:nvSpPr>
        <p:spPr>
          <a:xfrm>
            <a:off x="5193671" y="5062717"/>
            <a:ext cx="6464929" cy="1261884"/>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2400"/>
              <a:buNone/>
            </a:pPr>
            <a:r>
              <a:rPr lang="en-US">
                <a:solidFill>
                  <a:schemeClr val="lt1"/>
                </a:solidFill>
              </a:rPr>
              <a:t>SUPPORTING RELATIONSHIPS, ROUTINES, AND RESOURCES</a:t>
            </a:r>
            <a:endParaRPr/>
          </a:p>
          <a:p>
            <a:pPr marL="0" lvl="0" indent="0" algn="l" rtl="0">
              <a:lnSpc>
                <a:spcPct val="100000"/>
              </a:lnSpc>
              <a:spcBef>
                <a:spcPts val="1200"/>
              </a:spcBef>
              <a:spcAft>
                <a:spcPts val="0"/>
              </a:spcAft>
              <a:buSzPts val="2400"/>
              <a:buNone/>
            </a:pPr>
            <a:r>
              <a:rPr lang="en-US" b="1">
                <a:solidFill>
                  <a:schemeClr val="lt1"/>
                </a:solidFill>
              </a:rPr>
              <a:t>SESSION 2</a:t>
            </a:r>
            <a:endParaRPr/>
          </a:p>
        </p:txBody>
      </p:sp>
      <p:pic>
        <p:nvPicPr>
          <p:cNvPr id="99" name="Google Shape;99;p1" descr="Mother and daughter with table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1000" y="3743693"/>
            <a:ext cx="4157387" cy="236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title"/>
          </p:nvPr>
        </p:nvSpPr>
        <p:spPr>
          <a:xfrm>
            <a:off x="990600" y="2527852"/>
            <a:ext cx="4876800" cy="1329595"/>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4800"/>
              <a:buFont typeface="Arial"/>
              <a:buNone/>
            </a:pPr>
            <a:r>
              <a:rPr lang="en-US"/>
              <a:t>Let’s </a:t>
            </a:r>
            <a:br>
              <a:rPr lang="en-US"/>
            </a:br>
            <a:r>
              <a:rPr lang="en-US" b="1"/>
              <a:t>dive in</a:t>
            </a:r>
            <a:endParaRPr/>
          </a:p>
        </p:txBody>
      </p:sp>
      <p:sp>
        <p:nvSpPr>
          <p:cNvPr id="211" name="Google Shape;211;p10"/>
          <p:cNvSpPr txBox="1">
            <a:spLocks noGrp="1"/>
          </p:cNvSpPr>
          <p:nvPr>
            <p:ph type="body" idx="1"/>
          </p:nvPr>
        </p:nvSpPr>
        <p:spPr>
          <a:xfrm>
            <a:off x="990600" y="4267200"/>
            <a:ext cx="4876800" cy="14478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SzPts val="2800"/>
              <a:buNone/>
            </a:pPr>
            <a:r>
              <a:rPr lang="en-US"/>
              <a:t>How to use the families as partners resources</a:t>
            </a:r>
            <a:endParaRPr/>
          </a:p>
        </p:txBody>
      </p:sp>
      <p:sp>
        <p:nvSpPr>
          <p:cNvPr id="212" name="Google Shape;212;p10"/>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10</a:t>
            </a:fld>
            <a:endParaRPr/>
          </a:p>
        </p:txBody>
      </p:sp>
      <p:grpSp>
        <p:nvGrpSpPr>
          <p:cNvPr id="213" name="Google Shape;213;p10" descr="Computer graphic with eTeachNY website image"/>
          <p:cNvGrpSpPr/>
          <p:nvPr/>
        </p:nvGrpSpPr>
        <p:grpSpPr>
          <a:xfrm>
            <a:off x="6071260" y="1817068"/>
            <a:ext cx="4028957" cy="3223864"/>
            <a:chOff x="7315200" y="3631827"/>
            <a:chExt cx="4028957" cy="3223864"/>
          </a:xfrm>
        </p:grpSpPr>
        <p:pic>
          <p:nvPicPr>
            <p:cNvPr id="214" name="Google Shape;214;p10" descr="computer monitor illustration"/>
            <p:cNvPicPr preferRelativeResize="0"/>
            <p:nvPr/>
          </p:nvPicPr>
          <p:blipFill rotWithShape="1">
            <a:blip r:embed="rId3">
              <a:alphaModFix/>
            </a:blip>
            <a:srcRect/>
            <a:stretch/>
          </p:blipFill>
          <p:spPr>
            <a:xfrm>
              <a:off x="7315200" y="3631827"/>
              <a:ext cx="4028957" cy="3223864"/>
            </a:xfrm>
            <a:prstGeom prst="rect">
              <a:avLst/>
            </a:prstGeom>
            <a:noFill/>
            <a:ln>
              <a:noFill/>
            </a:ln>
            <a:effectLst>
              <a:outerShdw blurRad="50800" dist="38100" dir="13500000" algn="br" rotWithShape="0">
                <a:srgbClr val="000000">
                  <a:alpha val="40000"/>
                </a:srgbClr>
              </a:outerShdw>
            </a:effectLst>
          </p:spPr>
        </p:pic>
        <p:pic>
          <p:nvPicPr>
            <p:cNvPr id="215" name="Google Shape;215;p10" descr="screen capture of eTEACHNY website home page"/>
            <p:cNvPicPr preferRelativeResize="0"/>
            <p:nvPr/>
          </p:nvPicPr>
          <p:blipFill rotWithShape="1">
            <a:blip r:embed="rId4">
              <a:alphaModFix/>
            </a:blip>
            <a:srcRect/>
            <a:stretch/>
          </p:blipFill>
          <p:spPr>
            <a:xfrm>
              <a:off x="7423597" y="3748604"/>
              <a:ext cx="3812163" cy="209937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Families as partners </a:t>
            </a:r>
            <a:r>
              <a:rPr lang="en-US" b="1"/>
              <a:t>Activity Vignettes</a:t>
            </a:r>
            <a:endParaRPr/>
          </a:p>
        </p:txBody>
      </p:sp>
      <p:sp>
        <p:nvSpPr>
          <p:cNvPr id="222" name="Google Shape;222;p11"/>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11</a:t>
            </a:fld>
            <a:endParaRPr/>
          </a:p>
        </p:txBody>
      </p:sp>
      <p:sp>
        <p:nvSpPr>
          <p:cNvPr id="223" name="Google Shape;223;p11"/>
          <p:cNvSpPr txBox="1">
            <a:spLocks noGrp="1"/>
          </p:cNvSpPr>
          <p:nvPr>
            <p:ph type="body" idx="1"/>
          </p:nvPr>
        </p:nvSpPr>
        <p:spPr>
          <a:xfrm>
            <a:off x="1066800" y="5821628"/>
            <a:ext cx="10058400" cy="527685"/>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3200"/>
              <a:buNone/>
            </a:pPr>
            <a:r>
              <a:rPr lang="en-US"/>
              <a:t>https://www.eteachny.org/families-as-partners/</a:t>
            </a:r>
            <a:endParaRPr/>
          </a:p>
        </p:txBody>
      </p:sp>
      <p:pic>
        <p:nvPicPr>
          <p:cNvPr id="224" name="Google Shape;224;p11" descr="Image of Slide: Familes as Partners, Supporting Relationships, Routines, and Resources.  Session 2A Practical Vignett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2725" y="1759882"/>
            <a:ext cx="6686550" cy="37427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Each vignette </a:t>
            </a:r>
            <a:r>
              <a:rPr lang="en-US"/>
              <a:t>is composed of five slides</a:t>
            </a:r>
            <a:endParaRPr/>
          </a:p>
        </p:txBody>
      </p:sp>
      <p:sp>
        <p:nvSpPr>
          <p:cNvPr id="231" name="Google Shape;231;p12"/>
          <p:cNvSpPr txBox="1">
            <a:spLocks noGrp="1"/>
          </p:cNvSpPr>
          <p:nvPr>
            <p:ph type="body" idx="2"/>
          </p:nvPr>
        </p:nvSpPr>
        <p:spPr>
          <a:xfrm>
            <a:off x="950983" y="3506730"/>
            <a:ext cx="3009900" cy="454138"/>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400"/>
              <a:buNone/>
            </a:pPr>
            <a:r>
              <a:rPr lang="en-US" sz="2400">
                <a:solidFill>
                  <a:schemeClr val="accent1"/>
                </a:solidFill>
              </a:rPr>
              <a:t>Vignette Topic</a:t>
            </a:r>
            <a:endParaRPr/>
          </a:p>
        </p:txBody>
      </p:sp>
      <p:sp>
        <p:nvSpPr>
          <p:cNvPr id="232" name="Google Shape;232;p12"/>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12</a:t>
            </a:fld>
            <a:endParaRPr/>
          </a:p>
        </p:txBody>
      </p:sp>
      <p:pic>
        <p:nvPicPr>
          <p:cNvPr id="233" name="Google Shape;233;p12" descr="Families as Partners, Supporting Teaching and Learning at Home.  Vignette Top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4400" y="1752600"/>
            <a:ext cx="3083066" cy="1725643"/>
          </a:xfrm>
          <a:prstGeom prst="rect">
            <a:avLst/>
          </a:prstGeom>
          <a:noFill/>
          <a:ln>
            <a:noFill/>
          </a:ln>
        </p:spPr>
      </p:pic>
      <p:pic>
        <p:nvPicPr>
          <p:cNvPr id="234" name="Google Shape;234;p12" descr="Communication and Feedback, Relationships.  This family has questions and suggestions for the teacher. The child's parents are reluctant to share feedback.  Strategy &amp; scenario slide imag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54467" y="1754368"/>
            <a:ext cx="3083066" cy="1725643"/>
          </a:xfrm>
          <a:prstGeom prst="rect">
            <a:avLst/>
          </a:prstGeom>
          <a:noFill/>
          <a:ln>
            <a:noFill/>
          </a:ln>
        </p:spPr>
      </p:pic>
      <p:sp>
        <p:nvSpPr>
          <p:cNvPr id="235" name="Google Shape;235;p12"/>
          <p:cNvSpPr txBox="1"/>
          <p:nvPr/>
        </p:nvSpPr>
        <p:spPr>
          <a:xfrm>
            <a:off x="4554467" y="3506730"/>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Strategy &amp; Scenario</a:t>
            </a:r>
            <a:endParaRPr/>
          </a:p>
        </p:txBody>
      </p:sp>
      <p:pic>
        <p:nvPicPr>
          <p:cNvPr id="236" name="Google Shape;236;p12" descr="Communications and Feedback, Relationships.  Now it is time to prepare questions and suggestions.  Considerations slide imag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82331" y="1752600"/>
            <a:ext cx="3102387" cy="1725643"/>
          </a:xfrm>
          <a:prstGeom prst="rect">
            <a:avLst/>
          </a:prstGeom>
          <a:noFill/>
          <a:ln>
            <a:noFill/>
          </a:ln>
        </p:spPr>
      </p:pic>
      <p:sp>
        <p:nvSpPr>
          <p:cNvPr id="237" name="Google Shape;237;p12"/>
          <p:cNvSpPr txBox="1"/>
          <p:nvPr/>
        </p:nvSpPr>
        <p:spPr>
          <a:xfrm>
            <a:off x="8302967" y="3506730"/>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Considerations</a:t>
            </a:r>
            <a:endParaRPr/>
          </a:p>
        </p:txBody>
      </p:sp>
      <p:pic>
        <p:nvPicPr>
          <p:cNvPr id="238" name="Google Shape;238;p12" descr="Communciations and Feedback, Relationships. Listen to Learn. Research slide imag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28014" y="4267200"/>
            <a:ext cx="3065739" cy="1725644"/>
          </a:xfrm>
          <a:prstGeom prst="rect">
            <a:avLst/>
          </a:prstGeom>
          <a:noFill/>
          <a:ln>
            <a:noFill/>
          </a:ln>
        </p:spPr>
      </p:pic>
      <p:sp>
        <p:nvSpPr>
          <p:cNvPr id="239" name="Google Shape;239;p12"/>
          <p:cNvSpPr txBox="1"/>
          <p:nvPr/>
        </p:nvSpPr>
        <p:spPr>
          <a:xfrm>
            <a:off x="2483852" y="6033842"/>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Research</a:t>
            </a:r>
            <a:endParaRPr/>
          </a:p>
        </p:txBody>
      </p:sp>
      <p:pic>
        <p:nvPicPr>
          <p:cNvPr id="240" name="Google Shape;240;p12" descr="Questions and Suggestions.  Reflect and Brainstorm.  Thumbs up when you are done. Share on thing with the class.  Take action slid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58000" y="4267200"/>
            <a:ext cx="3139286" cy="1766642"/>
          </a:xfrm>
          <a:prstGeom prst="rect">
            <a:avLst/>
          </a:prstGeom>
          <a:noFill/>
          <a:ln>
            <a:noFill/>
          </a:ln>
        </p:spPr>
      </p:pic>
      <p:sp>
        <p:nvSpPr>
          <p:cNvPr id="241" name="Google Shape;241;p12"/>
          <p:cNvSpPr txBox="1"/>
          <p:nvPr/>
        </p:nvSpPr>
        <p:spPr>
          <a:xfrm>
            <a:off x="6858000" y="6033842"/>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3"/>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Families as partners </a:t>
            </a:r>
            <a:r>
              <a:rPr lang="en-US" b="1"/>
              <a:t>Action Toolkit</a:t>
            </a:r>
            <a:endParaRPr/>
          </a:p>
        </p:txBody>
      </p:sp>
      <p:sp>
        <p:nvSpPr>
          <p:cNvPr id="248" name="Google Shape;248;p13"/>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13</a:t>
            </a:fld>
            <a:endParaRPr/>
          </a:p>
        </p:txBody>
      </p:sp>
      <p:sp>
        <p:nvSpPr>
          <p:cNvPr id="249" name="Google Shape;249;p13"/>
          <p:cNvSpPr txBox="1">
            <a:spLocks noGrp="1"/>
          </p:cNvSpPr>
          <p:nvPr>
            <p:ph type="body" idx="1"/>
          </p:nvPr>
        </p:nvSpPr>
        <p:spPr>
          <a:xfrm>
            <a:off x="2057400" y="5975509"/>
            <a:ext cx="8610600" cy="627222"/>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3200"/>
              <a:buNone/>
            </a:pPr>
            <a:r>
              <a:rPr lang="en-US"/>
              <a:t>https://www.eteachny.org/families-as-partners/</a:t>
            </a:r>
            <a:endParaRPr/>
          </a:p>
        </p:txBody>
      </p:sp>
      <p:pic>
        <p:nvPicPr>
          <p:cNvPr id="250" name="Google Shape;250;p13" descr="Image of the cover of the Families as Partners Toolkit document.  Supporting relationships, routines, and resourc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54505" y="1734265"/>
            <a:ext cx="3082990" cy="3962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63" name="Google Shape;263;p14"/>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Each section </a:t>
            </a:r>
            <a:r>
              <a:rPr lang="en-US"/>
              <a:t>is composed of three sections</a:t>
            </a:r>
            <a:endParaRPr/>
          </a:p>
        </p:txBody>
      </p:sp>
      <p:pic>
        <p:nvPicPr>
          <p:cNvPr id="262" name="Google Shape;262;p14" descr="Sample image of Overview page of PDF toolkit document.  This page of the toolkit highlights traditional best practic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4674" y="1752599"/>
            <a:ext cx="3048003" cy="3958901"/>
          </a:xfrm>
          <a:prstGeom prst="rect">
            <a:avLst/>
          </a:prstGeom>
          <a:noFill/>
          <a:ln w="9525" cap="flat" cmpd="sng">
            <a:solidFill>
              <a:schemeClr val="accent1"/>
            </a:solidFill>
            <a:prstDash val="solid"/>
            <a:round/>
            <a:headEnd type="none" w="sm" len="sm"/>
            <a:tailEnd type="none" w="sm" len="sm"/>
          </a:ln>
        </p:spPr>
      </p:pic>
      <p:sp>
        <p:nvSpPr>
          <p:cNvPr id="261" name="Google Shape;261;p14"/>
          <p:cNvSpPr txBox="1">
            <a:spLocks noGrp="1"/>
          </p:cNvSpPr>
          <p:nvPr>
            <p:ph type="body" idx="2"/>
          </p:nvPr>
        </p:nvSpPr>
        <p:spPr>
          <a:xfrm>
            <a:off x="523725" y="5789229"/>
            <a:ext cx="3009900" cy="454138"/>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400"/>
              <a:buNone/>
            </a:pPr>
            <a:r>
              <a:rPr lang="en-US" sz="2400">
                <a:solidFill>
                  <a:schemeClr val="accent1"/>
                </a:solidFill>
              </a:rPr>
              <a:t>Overview</a:t>
            </a:r>
            <a:endParaRPr/>
          </a:p>
        </p:txBody>
      </p:sp>
      <p:pic>
        <p:nvPicPr>
          <p:cNvPr id="260" name="Google Shape;260;p14" descr="Sample image of Note Catcher page of PDF toolkit document.  This page of the toolkit allows for reflection and planni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72817" y="1751023"/>
            <a:ext cx="3043373" cy="3958900"/>
          </a:xfrm>
          <a:prstGeom prst="rect">
            <a:avLst/>
          </a:prstGeom>
          <a:noFill/>
          <a:ln w="9525" cap="flat" cmpd="sng">
            <a:solidFill>
              <a:schemeClr val="accent1"/>
            </a:solidFill>
            <a:prstDash val="solid"/>
            <a:round/>
            <a:headEnd type="none" w="sm" len="sm"/>
            <a:tailEnd type="none" w="sm" len="sm"/>
          </a:ln>
        </p:spPr>
      </p:pic>
      <p:sp>
        <p:nvSpPr>
          <p:cNvPr id="259" name="Google Shape;259;p14"/>
          <p:cNvSpPr txBox="1"/>
          <p:nvPr/>
        </p:nvSpPr>
        <p:spPr>
          <a:xfrm>
            <a:off x="4606290" y="5791820"/>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Note Catcher</a:t>
            </a:r>
            <a:endParaRPr/>
          </a:p>
        </p:txBody>
      </p:sp>
      <p:pic>
        <p:nvPicPr>
          <p:cNvPr id="258" name="Google Shape;258;p14" descr="Sample image of Tools page of PDF toolkit document.  This page of the toolkit highlights a book, best practices, and a link to a sample resour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39323" y="1706021"/>
            <a:ext cx="3048003" cy="3974999"/>
          </a:xfrm>
          <a:prstGeom prst="rect">
            <a:avLst/>
          </a:prstGeom>
          <a:noFill/>
          <a:ln w="9525" cap="flat" cmpd="sng">
            <a:solidFill>
              <a:schemeClr val="accent1"/>
            </a:solidFill>
            <a:prstDash val="solid"/>
            <a:round/>
            <a:headEnd type="none" w="sm" len="sm"/>
            <a:tailEnd type="none" w="sm" len="sm"/>
          </a:ln>
        </p:spPr>
      </p:pic>
      <p:sp>
        <p:nvSpPr>
          <p:cNvPr id="257" name="Google Shape;257;p14"/>
          <p:cNvSpPr txBox="1"/>
          <p:nvPr/>
        </p:nvSpPr>
        <p:spPr>
          <a:xfrm>
            <a:off x="8688856" y="5789229"/>
            <a:ext cx="3009900" cy="454138"/>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3A7E36"/>
              </a:buClr>
              <a:buSzPts val="2400"/>
              <a:buFont typeface="Noto Sans Symbols"/>
              <a:buNone/>
            </a:pPr>
            <a:r>
              <a:rPr lang="en-US" sz="2400" b="0" i="0" u="none" strike="noStrike" cap="none">
                <a:solidFill>
                  <a:schemeClr val="accent1"/>
                </a:solidFill>
                <a:latin typeface="Arial"/>
                <a:ea typeface="Arial"/>
                <a:cs typeface="Arial"/>
                <a:sym typeface="Arial"/>
              </a:rPr>
              <a:t>Tools</a:t>
            </a:r>
            <a:endParaRPr/>
          </a:p>
        </p:txBody>
      </p:sp>
      <p:sp>
        <p:nvSpPr>
          <p:cNvPr id="256" name="Google Shape;256;p14"/>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title"/>
          </p:nvPr>
        </p:nvSpPr>
        <p:spPr>
          <a:xfrm>
            <a:off x="1066800" y="2667000"/>
            <a:ext cx="3505200" cy="204414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4800"/>
              <a:buFont typeface="Arial"/>
              <a:buNone/>
            </a:pPr>
            <a:r>
              <a:rPr lang="en-US" b="1"/>
              <a:t>MODEL </a:t>
            </a:r>
            <a:r>
              <a:rPr lang="en-US"/>
              <a:t>THE PRACTICE</a:t>
            </a:r>
            <a:endParaRPr/>
          </a:p>
        </p:txBody>
      </p:sp>
      <p:pic>
        <p:nvPicPr>
          <p:cNvPr id="270" name="Google Shape;270;p15" descr="Circular diagram illustrating 3 components of families as partners: relationships, routines, and resources. Relationships includes communication &amp; feedback, roles &amp; responsibilities, and well-being structures. Routines includes organizational &amp; study skills, support structures, and attendance &amp; engagement. Resources includes technology tools, instructional tools, and learning environment."/>
          <p:cNvPicPr preferRelativeResize="0"/>
          <p:nvPr/>
        </p:nvPicPr>
        <p:blipFill rotWithShape="1">
          <a:blip r:embed="rId3">
            <a:alphaModFix/>
          </a:blip>
          <a:srcRect/>
          <a:stretch/>
        </p:blipFill>
        <p:spPr>
          <a:xfrm>
            <a:off x="5105400" y="495300"/>
            <a:ext cx="5872501" cy="5867399"/>
          </a:xfrm>
          <a:prstGeom prst="rect">
            <a:avLst/>
          </a:prstGeom>
          <a:noFill/>
          <a:ln>
            <a:noFill/>
          </a:ln>
        </p:spPr>
      </p:pic>
      <p:sp>
        <p:nvSpPr>
          <p:cNvPr id="271" name="Google Shape;271;p15"/>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6"/>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Activity Vignette</a:t>
            </a:r>
            <a:endParaRPr/>
          </a:p>
        </p:txBody>
      </p:sp>
      <p:sp>
        <p:nvSpPr>
          <p:cNvPr id="278" name="Google Shape;278;p16"/>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16</a:t>
            </a:fld>
            <a:endParaRPr/>
          </a:p>
        </p:txBody>
      </p:sp>
      <p:pic>
        <p:nvPicPr>
          <p:cNvPr id="279" name="Google Shape;279;p16" descr="Families as Partners, Supporting Teaching and Learning at Home.  Communications and Feedback. Relationships: Positive connections that foster interaction and establish a nurturing envirnoment of trust and support.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3019" y="1447801"/>
            <a:ext cx="9665962" cy="5410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Activity Vignette </a:t>
            </a:r>
            <a:r>
              <a:rPr lang="en-US">
                <a:solidFill>
                  <a:srgbClr val="0076C1"/>
                </a:solidFill>
              </a:rPr>
              <a:t>2</a:t>
            </a:r>
            <a:endParaRPr/>
          </a:p>
        </p:txBody>
      </p:sp>
      <p:sp>
        <p:nvSpPr>
          <p:cNvPr id="286" name="Google Shape;286;p17"/>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17</a:t>
            </a:fld>
            <a:endParaRPr/>
          </a:p>
        </p:txBody>
      </p:sp>
      <p:pic>
        <p:nvPicPr>
          <p:cNvPr id="287" name="Google Shape;287;p17" descr="Communications and Feedback. Relationships: This family has questions and suggestions for the teacher.  The child's parents are reluctant to share feedback.  Foster two-way communication.  Thank families for their support and encourage dialog through outreach and vulnerability.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3018" y="1447801"/>
            <a:ext cx="9665963" cy="5410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8"/>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Activity Vignette </a:t>
            </a:r>
            <a:r>
              <a:rPr lang="en-US">
                <a:solidFill>
                  <a:srgbClr val="0076C1"/>
                </a:solidFill>
              </a:rPr>
              <a:t>3</a:t>
            </a:r>
            <a:endParaRPr/>
          </a:p>
        </p:txBody>
      </p:sp>
      <p:sp>
        <p:nvSpPr>
          <p:cNvPr id="294" name="Google Shape;294;p18"/>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18</a:t>
            </a:fld>
            <a:endParaRPr/>
          </a:p>
        </p:txBody>
      </p:sp>
      <p:pic>
        <p:nvPicPr>
          <p:cNvPr id="295" name="Google Shape;295;p18" descr="Communications and Feedback. Relationships: Now it is time to prepare questions and suggestions.  If you have a helper with you, check if they have any suggestions too.  Implement consistent feedback routines.  Intentionally involve families.  Listen and respond appropriately.  Foster two-way communication.  Thank families for their support and encourage dialog through outreach and vulnerabilit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2732" y="1447801"/>
            <a:ext cx="9726535" cy="5410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9"/>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Activity Vignette </a:t>
            </a:r>
            <a:r>
              <a:rPr lang="en-US">
                <a:solidFill>
                  <a:srgbClr val="0076C1"/>
                </a:solidFill>
              </a:rPr>
              <a:t>4</a:t>
            </a:r>
            <a:endParaRPr/>
          </a:p>
        </p:txBody>
      </p:sp>
      <p:sp>
        <p:nvSpPr>
          <p:cNvPr id="302" name="Google Shape;302;p19"/>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19</a:t>
            </a:fld>
            <a:endParaRPr/>
          </a:p>
        </p:txBody>
      </p:sp>
      <p:pic>
        <p:nvPicPr>
          <p:cNvPr id="303" name="Google Shape;303;p19" descr="Communications and Feedback Strategy Listen to Learn: Seek to understand, then to be understood.  When we take time to really listen, it makes a big impact on relationships with students and families.  Foster two-way communication.  Two-way communication is critical to increasing parent involvement and positive relationships.  Appreciate the partnership.  Build partnerships through communication, fostering involvement, and appreciation.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7187" y="1455684"/>
            <a:ext cx="9597626" cy="54023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990600" y="2527853"/>
            <a:ext cx="92964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4800"/>
              <a:buFont typeface="Arial"/>
              <a:buNone/>
            </a:pPr>
            <a:r>
              <a:rPr lang="en-US" b="1"/>
              <a:t>Families as Partners </a:t>
            </a:r>
            <a:r>
              <a:rPr lang="en-US"/>
              <a:t>Sessions</a:t>
            </a:r>
            <a:endParaRPr b="1"/>
          </a:p>
        </p:txBody>
      </p:sp>
      <p:sp>
        <p:nvSpPr>
          <p:cNvPr id="106" name="Google Shape;106;p2"/>
          <p:cNvSpPr txBox="1">
            <a:spLocks noGrp="1"/>
          </p:cNvSpPr>
          <p:nvPr>
            <p:ph type="body" idx="1"/>
          </p:nvPr>
        </p:nvSpPr>
        <p:spPr>
          <a:xfrm>
            <a:off x="990600" y="3429000"/>
            <a:ext cx="8001000" cy="2286000"/>
          </a:xfrm>
          <a:prstGeom prst="rect">
            <a:avLst/>
          </a:prstGeom>
          <a:noFill/>
          <a:ln>
            <a:noFill/>
          </a:ln>
        </p:spPr>
        <p:txBody>
          <a:bodyPr spcFirstLastPara="1" wrap="square" lIns="45700" tIns="45700" rIns="45700" bIns="45700" anchor="t" anchorCtr="0">
            <a:normAutofit fontScale="92500"/>
          </a:bodyPr>
          <a:lstStyle/>
          <a:p>
            <a:pPr marL="228600" lvl="0" indent="-228600" algn="l" rtl="0">
              <a:lnSpc>
                <a:spcPct val="100000"/>
              </a:lnSpc>
              <a:spcBef>
                <a:spcPts val="0"/>
              </a:spcBef>
              <a:spcAft>
                <a:spcPts val="0"/>
              </a:spcAft>
              <a:buClr>
                <a:schemeClr val="lt1"/>
              </a:buClr>
              <a:buSzPct val="100000"/>
              <a:buChar char="▪"/>
            </a:pPr>
            <a:r>
              <a:rPr lang="en-US" b="1"/>
              <a:t>Session One: </a:t>
            </a:r>
            <a:r>
              <a:rPr lang="en-US"/>
              <a:t>Families as Partners Overview</a:t>
            </a:r>
            <a:endParaRPr/>
          </a:p>
          <a:p>
            <a:pPr marL="228600" lvl="0" indent="-228600" algn="l" rtl="0">
              <a:lnSpc>
                <a:spcPct val="100000"/>
              </a:lnSpc>
              <a:spcBef>
                <a:spcPts val="1200"/>
              </a:spcBef>
              <a:spcAft>
                <a:spcPts val="0"/>
              </a:spcAft>
              <a:buClr>
                <a:schemeClr val="lt1"/>
              </a:buClr>
              <a:buSzPct val="100000"/>
              <a:buChar char="▪"/>
            </a:pPr>
            <a:r>
              <a:rPr lang="en-US" b="1"/>
              <a:t>Session Two: </a:t>
            </a:r>
            <a:r>
              <a:rPr lang="en-US"/>
              <a:t>Deeper Dive Into Support Structures</a:t>
            </a:r>
            <a:endParaRPr/>
          </a:p>
          <a:p>
            <a:pPr marL="228600" lvl="0" indent="-228600" algn="l" rtl="0">
              <a:lnSpc>
                <a:spcPct val="100000"/>
              </a:lnSpc>
              <a:spcBef>
                <a:spcPts val="1200"/>
              </a:spcBef>
              <a:spcAft>
                <a:spcPts val="0"/>
              </a:spcAft>
              <a:buClr>
                <a:schemeClr val="lt1"/>
              </a:buClr>
              <a:buSzPct val="100000"/>
              <a:buChar char="▪"/>
            </a:pPr>
            <a:r>
              <a:rPr lang="en-US" b="1"/>
              <a:t>Session Three: </a:t>
            </a:r>
            <a:r>
              <a:rPr lang="en-US"/>
              <a:t>Celebrating Successful Partnerships</a:t>
            </a:r>
            <a:endParaRPr/>
          </a:p>
        </p:txBody>
      </p:sp>
      <p:sp>
        <p:nvSpPr>
          <p:cNvPr id="107" name="Google Shape;107;p2"/>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Activity Vignette </a:t>
            </a:r>
            <a:r>
              <a:rPr lang="en-US">
                <a:solidFill>
                  <a:srgbClr val="0076C1"/>
                </a:solidFill>
              </a:rPr>
              <a:t>5</a:t>
            </a:r>
            <a:endParaRPr/>
          </a:p>
        </p:txBody>
      </p:sp>
      <p:sp>
        <p:nvSpPr>
          <p:cNvPr id="310" name="Google Shape;310;p20"/>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20</a:t>
            </a:fld>
            <a:endParaRPr/>
          </a:p>
        </p:txBody>
      </p:sp>
      <p:pic>
        <p:nvPicPr>
          <p:cNvPr id="311" name="Google Shape;311;p20" descr="Communications and Feedback. Relationships: Quesitons and Suggestions.  Reflect and brainstorm.  Thumbs up when you are done.  Share one thing with the clas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4209" y="1464813"/>
            <a:ext cx="9583581" cy="53931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1"/>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Action Toolkit</a:t>
            </a:r>
            <a:endParaRPr/>
          </a:p>
        </p:txBody>
      </p:sp>
      <p:sp>
        <p:nvSpPr>
          <p:cNvPr id="318" name="Google Shape;318;p21"/>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21</a:t>
            </a:fld>
            <a:endParaRPr/>
          </a:p>
        </p:txBody>
      </p:sp>
      <p:pic>
        <p:nvPicPr>
          <p:cNvPr id="319" name="Google Shape;319;p21" descr="Image One: Connecting with Parents.  Address parents by name, lead with good news, make positive phone calls home, communicate often, listen to learn, thank parents, leverage technology tools, smile.  "/>
          <p:cNvPicPr preferRelativeResize="0"/>
          <p:nvPr/>
        </p:nvPicPr>
        <p:blipFill rotWithShape="1">
          <a:blip r:embed="rId3">
            <a:alphaModFix/>
          </a:blip>
          <a:srcRect/>
          <a:stretch/>
        </p:blipFill>
        <p:spPr>
          <a:xfrm>
            <a:off x="1143000" y="1699878"/>
            <a:ext cx="4687614" cy="4891423"/>
          </a:xfrm>
          <a:prstGeom prst="rect">
            <a:avLst/>
          </a:prstGeom>
          <a:noFill/>
          <a:ln>
            <a:noFill/>
          </a:ln>
        </p:spPr>
      </p:pic>
      <p:pic>
        <p:nvPicPr>
          <p:cNvPr id="320" name="Google Shape;320;p21" descr="Image Two: Communication channels data chart.  Text messages 28%, Phone calls 26%, Online messaging 22%, Email 62%, Video Conferences 25%, Online portal 36%, school website 24%"/>
          <p:cNvPicPr preferRelativeResize="0"/>
          <p:nvPr/>
        </p:nvPicPr>
        <p:blipFill rotWithShape="1">
          <a:blip r:embed="rId4">
            <a:alphaModFix/>
          </a:blip>
          <a:srcRect/>
          <a:stretch/>
        </p:blipFill>
        <p:spPr>
          <a:xfrm>
            <a:off x="6361388" y="2362200"/>
            <a:ext cx="5180874" cy="3746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2"/>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Action Toolkit </a:t>
            </a:r>
            <a:r>
              <a:rPr lang="en-US">
                <a:solidFill>
                  <a:srgbClr val="0076C1"/>
                </a:solidFill>
              </a:rPr>
              <a:t>2</a:t>
            </a:r>
            <a:endParaRPr/>
          </a:p>
        </p:txBody>
      </p:sp>
      <p:sp>
        <p:nvSpPr>
          <p:cNvPr id="327" name="Google Shape;327;p22"/>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22</a:t>
            </a:fld>
            <a:endParaRPr/>
          </a:p>
        </p:txBody>
      </p:sp>
      <p:pic>
        <p:nvPicPr>
          <p:cNvPr id="328" name="Google Shape;328;p22" descr="Image One: Image of reflection page.  Use the tools below to reflect and plan.  Check your strengths and write notes related to you existing practices and future plans.  As you record your thoughts remember to be explicit, consistent, and adaptable.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19718" y="1530112"/>
            <a:ext cx="6152563" cy="52516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3"/>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Communication &amp; Feedback </a:t>
            </a:r>
            <a:r>
              <a:rPr lang="en-US"/>
              <a:t>Action Toolkit </a:t>
            </a:r>
            <a:r>
              <a:rPr lang="en-US">
                <a:solidFill>
                  <a:srgbClr val="0076C1"/>
                </a:solidFill>
              </a:rPr>
              <a:t>3</a:t>
            </a:r>
            <a:endParaRPr/>
          </a:p>
        </p:txBody>
      </p:sp>
      <p:sp>
        <p:nvSpPr>
          <p:cNvPr id="335" name="Google Shape;335;p23"/>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23</a:t>
            </a:fld>
            <a:endParaRPr/>
          </a:p>
        </p:txBody>
      </p:sp>
      <p:pic>
        <p:nvPicPr>
          <p:cNvPr id="336" name="Google Shape;336;p23" descr="Image One: Cover of book: Why School Communication Matters.  Strategies from PR Professionals Second Edition.  By Kitty Porterfield and Meg Carnes."/>
          <p:cNvPicPr preferRelativeResize="0"/>
          <p:nvPr/>
        </p:nvPicPr>
        <p:blipFill rotWithShape="1">
          <a:blip r:embed="rId3">
            <a:alphaModFix/>
          </a:blip>
          <a:srcRect/>
          <a:stretch/>
        </p:blipFill>
        <p:spPr>
          <a:xfrm>
            <a:off x="1676400" y="1676401"/>
            <a:ext cx="3200400" cy="4800600"/>
          </a:xfrm>
          <a:prstGeom prst="rect">
            <a:avLst/>
          </a:prstGeom>
          <a:noFill/>
          <a:ln>
            <a:noFill/>
          </a:ln>
        </p:spPr>
      </p:pic>
      <p:pic>
        <p:nvPicPr>
          <p:cNvPr id="337" name="Google Shape;337;p23" descr="Image Two: Example of technology support contact information template available on eTeachNY.or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86600" y="1650125"/>
            <a:ext cx="3591989" cy="48268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4"/>
          <p:cNvSpPr txBox="1">
            <a:spLocks noGrp="1"/>
          </p:cNvSpPr>
          <p:nvPr>
            <p:ph type="title"/>
          </p:nvPr>
        </p:nvSpPr>
        <p:spPr>
          <a:xfrm>
            <a:off x="990600" y="2527852"/>
            <a:ext cx="8001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4800"/>
              <a:buFont typeface="Arial"/>
              <a:buNone/>
            </a:pPr>
            <a:r>
              <a:rPr lang="en-US"/>
              <a:t>Additional </a:t>
            </a:r>
            <a:r>
              <a:rPr lang="en-US" b="1"/>
              <a:t>resources</a:t>
            </a:r>
            <a:endParaRPr/>
          </a:p>
        </p:txBody>
      </p:sp>
      <p:sp>
        <p:nvSpPr>
          <p:cNvPr id="344" name="Google Shape;344;p24"/>
          <p:cNvSpPr txBox="1">
            <a:spLocks noGrp="1"/>
          </p:cNvSpPr>
          <p:nvPr>
            <p:ph type="body" idx="1"/>
          </p:nvPr>
        </p:nvSpPr>
        <p:spPr>
          <a:xfrm>
            <a:off x="990600" y="3276600"/>
            <a:ext cx="7620000" cy="2608152"/>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SzPts val="2000"/>
              <a:buNone/>
            </a:pPr>
            <a:r>
              <a:rPr lang="en-US" sz="2000" dirty="0"/>
              <a:t>Additional resources to support the development of </a:t>
            </a:r>
            <a:br>
              <a:rPr lang="en-US" sz="2000" dirty="0"/>
            </a:br>
            <a:r>
              <a:rPr lang="en-US" sz="2000" dirty="0"/>
              <a:t>positive partnerships with families and other remote learning priorities can be found online at </a:t>
            </a:r>
            <a:r>
              <a:rPr lang="en-US" sz="2000" u="sng" dirty="0">
                <a:solidFill>
                  <a:schemeClr val="bg1"/>
                </a:solidFill>
                <a:hlinkClick r:id="rId3"/>
              </a:rPr>
              <a:t>eTeachny.org</a:t>
            </a:r>
            <a:r>
              <a:rPr lang="en-US" sz="2000" dirty="0"/>
              <a:t>.</a:t>
            </a:r>
            <a:endParaRPr dirty="0"/>
          </a:p>
          <a:p>
            <a:pPr marL="228600" lvl="0" indent="-228600" algn="l" rtl="0">
              <a:lnSpc>
                <a:spcPct val="100000"/>
              </a:lnSpc>
              <a:spcBef>
                <a:spcPts val="800"/>
              </a:spcBef>
              <a:spcAft>
                <a:spcPts val="0"/>
              </a:spcAft>
              <a:buSzPts val="1400"/>
              <a:buChar char="▪"/>
            </a:pPr>
            <a:r>
              <a:rPr lang="en-US" sz="1400" dirty="0"/>
              <a:t>Shifting to Teaching Online</a:t>
            </a:r>
            <a:endParaRPr dirty="0"/>
          </a:p>
          <a:p>
            <a:pPr marL="228600" lvl="0" indent="-228600" algn="l" rtl="0">
              <a:lnSpc>
                <a:spcPct val="100000"/>
              </a:lnSpc>
              <a:spcBef>
                <a:spcPts val="400"/>
              </a:spcBef>
              <a:spcAft>
                <a:spcPts val="0"/>
              </a:spcAft>
              <a:buSzPts val="1400"/>
              <a:buChar char="▪"/>
            </a:pPr>
            <a:r>
              <a:rPr lang="en-US" sz="1400" dirty="0"/>
              <a:t>Families as Partners</a:t>
            </a:r>
            <a:endParaRPr dirty="0"/>
          </a:p>
          <a:p>
            <a:pPr marL="228600" lvl="0" indent="-228600" algn="l" rtl="0">
              <a:lnSpc>
                <a:spcPct val="100000"/>
              </a:lnSpc>
              <a:spcBef>
                <a:spcPts val="400"/>
              </a:spcBef>
              <a:spcAft>
                <a:spcPts val="0"/>
              </a:spcAft>
              <a:buSzPts val="1400"/>
              <a:buChar char="▪"/>
            </a:pPr>
            <a:r>
              <a:rPr lang="en-US" sz="1400" dirty="0"/>
              <a:t>Students With Disabilities</a:t>
            </a:r>
            <a:endParaRPr dirty="0"/>
          </a:p>
          <a:p>
            <a:pPr marL="228600" lvl="0" indent="-228600" algn="l" rtl="0">
              <a:lnSpc>
                <a:spcPct val="100000"/>
              </a:lnSpc>
              <a:spcBef>
                <a:spcPts val="400"/>
              </a:spcBef>
              <a:spcAft>
                <a:spcPts val="0"/>
              </a:spcAft>
              <a:buSzPts val="1400"/>
              <a:buChar char="▪"/>
            </a:pPr>
            <a:r>
              <a:rPr lang="en-US" sz="1400" dirty="0"/>
              <a:t>English Language and Multilingual Learners</a:t>
            </a:r>
            <a:endParaRPr dirty="0"/>
          </a:p>
          <a:p>
            <a:pPr marL="228600" lvl="0" indent="-228600" algn="l" rtl="0">
              <a:lnSpc>
                <a:spcPct val="100000"/>
              </a:lnSpc>
              <a:spcBef>
                <a:spcPts val="400"/>
              </a:spcBef>
              <a:spcAft>
                <a:spcPts val="0"/>
              </a:spcAft>
              <a:buSzPts val="1400"/>
              <a:buChar char="▪"/>
            </a:pPr>
            <a:r>
              <a:rPr lang="en-US" sz="1400" dirty="0"/>
              <a:t>Culturally-Responsive Education</a:t>
            </a:r>
            <a:endParaRPr dirty="0"/>
          </a:p>
          <a:p>
            <a:pPr marL="228600" lvl="0" indent="-228600" algn="l" rtl="0">
              <a:lnSpc>
                <a:spcPct val="100000"/>
              </a:lnSpc>
              <a:spcBef>
                <a:spcPts val="400"/>
              </a:spcBef>
              <a:spcAft>
                <a:spcPts val="0"/>
              </a:spcAft>
              <a:buSzPts val="1400"/>
              <a:buChar char="▪"/>
            </a:pPr>
            <a:r>
              <a:rPr lang="en-US" sz="1400" dirty="0"/>
              <a:t>Social Emotional Learning</a:t>
            </a:r>
            <a:endParaRPr dirty="0"/>
          </a:p>
        </p:txBody>
      </p:sp>
      <p:pic>
        <p:nvPicPr>
          <p:cNvPr id="345" name="Google Shape;345;p24" descr="computer monitor illustration"/>
          <p:cNvPicPr preferRelativeResize="0"/>
          <p:nvPr/>
        </p:nvPicPr>
        <p:blipFill rotWithShape="1">
          <a:blip r:embed="rId4">
            <a:alphaModFix/>
          </a:blip>
          <a:srcRect/>
          <a:stretch/>
        </p:blipFill>
        <p:spPr>
          <a:xfrm>
            <a:off x="7659067" y="685800"/>
            <a:ext cx="4028957" cy="3223864"/>
          </a:xfrm>
          <a:prstGeom prst="rect">
            <a:avLst/>
          </a:prstGeom>
          <a:noFill/>
          <a:ln>
            <a:noFill/>
          </a:ln>
          <a:effectLst>
            <a:outerShdw blurRad="50800" dist="38100" dir="13500000" algn="br" rotWithShape="0">
              <a:srgbClr val="000000">
                <a:alpha val="40000"/>
              </a:srgbClr>
            </a:outerShdw>
          </a:effectLst>
        </p:spPr>
      </p:pic>
      <p:pic>
        <p:nvPicPr>
          <p:cNvPr id="346" name="Google Shape;346;p24" descr="screen capture of eTEACHNY website home page"/>
          <p:cNvPicPr preferRelativeResize="0"/>
          <p:nvPr/>
        </p:nvPicPr>
        <p:blipFill rotWithShape="1">
          <a:blip r:embed="rId5">
            <a:alphaModFix/>
          </a:blip>
          <a:srcRect/>
          <a:stretch/>
        </p:blipFill>
        <p:spPr>
          <a:xfrm>
            <a:off x="7767464" y="802577"/>
            <a:ext cx="3812163" cy="2099375"/>
          </a:xfrm>
          <a:prstGeom prst="rect">
            <a:avLst/>
          </a:prstGeom>
          <a:noFill/>
          <a:ln>
            <a:noFill/>
          </a:ln>
        </p:spPr>
      </p:pic>
      <p:sp>
        <p:nvSpPr>
          <p:cNvPr id="347" name="Google Shape;347;p24"/>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5"/>
          <p:cNvSpPr txBox="1">
            <a:spLocks noGrp="1"/>
          </p:cNvSpPr>
          <p:nvPr>
            <p:ph type="title"/>
          </p:nvPr>
        </p:nvSpPr>
        <p:spPr>
          <a:xfrm>
            <a:off x="2209800" y="3456353"/>
            <a:ext cx="7010400" cy="5539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000"/>
              <a:buFont typeface="Arial"/>
              <a:buNone/>
            </a:pPr>
            <a:r>
              <a:rPr lang="en-US"/>
              <a:t>Questions?</a:t>
            </a:r>
            <a:endParaRPr/>
          </a:p>
        </p:txBody>
      </p:sp>
      <p:sp>
        <p:nvSpPr>
          <p:cNvPr id="354" name="Google Shape;354;p25"/>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25</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990600" y="2527852"/>
            <a:ext cx="8001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4800"/>
              <a:buFont typeface="Arial"/>
              <a:buNone/>
            </a:pPr>
            <a:r>
              <a:rPr lang="en-US"/>
              <a:t>Today’s </a:t>
            </a:r>
            <a:r>
              <a:rPr lang="en-US" b="1"/>
              <a:t>objectives</a:t>
            </a:r>
            <a:endParaRPr/>
          </a:p>
        </p:txBody>
      </p:sp>
      <p:sp>
        <p:nvSpPr>
          <p:cNvPr id="114" name="Google Shape;114;p3"/>
          <p:cNvSpPr txBox="1">
            <a:spLocks noGrp="1"/>
          </p:cNvSpPr>
          <p:nvPr>
            <p:ph type="body" idx="1"/>
          </p:nvPr>
        </p:nvSpPr>
        <p:spPr>
          <a:xfrm>
            <a:off x="990600" y="3429000"/>
            <a:ext cx="8001000" cy="2286000"/>
          </a:xfrm>
          <a:prstGeom prst="rect">
            <a:avLst/>
          </a:prstGeom>
          <a:noFill/>
          <a:ln>
            <a:noFill/>
          </a:ln>
        </p:spPr>
        <p:txBody>
          <a:bodyPr spcFirstLastPara="1" wrap="square" lIns="45700" tIns="45700" rIns="45700" bIns="45700" anchor="t" anchorCtr="0">
            <a:normAutofit fontScale="85000" lnSpcReduction="20000"/>
          </a:bodyPr>
          <a:lstStyle/>
          <a:p>
            <a:pPr marL="228600" lvl="0" indent="-228600" algn="l" rtl="0">
              <a:lnSpc>
                <a:spcPct val="100000"/>
              </a:lnSpc>
              <a:spcBef>
                <a:spcPts val="0"/>
              </a:spcBef>
              <a:spcAft>
                <a:spcPts val="0"/>
              </a:spcAft>
              <a:buSzPct val="100000"/>
              <a:buChar char="▪"/>
            </a:pPr>
            <a:r>
              <a:rPr lang="en-US"/>
              <a:t>Identify attributes of positive relationships, routines, and resources with families as partners</a:t>
            </a:r>
            <a:endParaRPr/>
          </a:p>
          <a:p>
            <a:pPr marL="228600" lvl="0" indent="-228600" algn="l" rtl="0">
              <a:lnSpc>
                <a:spcPct val="100000"/>
              </a:lnSpc>
              <a:spcBef>
                <a:spcPts val="1200"/>
              </a:spcBef>
              <a:spcAft>
                <a:spcPts val="0"/>
              </a:spcAft>
              <a:buSzPct val="100000"/>
              <a:buChar char="▪"/>
            </a:pPr>
            <a:r>
              <a:rPr lang="en-US"/>
              <a:t>Discuss strategies to support relationships, routines, and resources with families as partners.</a:t>
            </a:r>
            <a:endParaRPr/>
          </a:p>
          <a:p>
            <a:pPr marL="228600" lvl="0" indent="-228600" algn="l" rtl="0">
              <a:lnSpc>
                <a:spcPct val="100000"/>
              </a:lnSpc>
              <a:spcBef>
                <a:spcPts val="1200"/>
              </a:spcBef>
              <a:spcAft>
                <a:spcPts val="0"/>
              </a:spcAft>
              <a:buClr>
                <a:schemeClr val="lt1"/>
              </a:buClr>
              <a:buSzPct val="100000"/>
              <a:buChar char="▪"/>
            </a:pPr>
            <a:r>
              <a:rPr lang="en-US"/>
              <a:t>Share action steps to enhance relationships, routines, and resources with families as partners.</a:t>
            </a:r>
            <a:endParaRPr/>
          </a:p>
        </p:txBody>
      </p:sp>
      <p:sp>
        <p:nvSpPr>
          <p:cNvPr id="115" name="Google Shape;115;p3"/>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7" name="Google Shape;127;p4"/>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b="1"/>
              <a:t>Materials</a:t>
            </a:r>
            <a:r>
              <a:rPr lang="en-US"/>
              <a:t> needed</a:t>
            </a:r>
            <a:endParaRPr/>
          </a:p>
        </p:txBody>
      </p:sp>
      <p:sp>
        <p:nvSpPr>
          <p:cNvPr id="126" name="Google Shape;126;p4"/>
          <p:cNvSpPr txBox="1">
            <a:spLocks noGrp="1"/>
          </p:cNvSpPr>
          <p:nvPr>
            <p:ph type="body" idx="2"/>
          </p:nvPr>
        </p:nvSpPr>
        <p:spPr>
          <a:xfrm>
            <a:off x="533400" y="3014825"/>
            <a:ext cx="6172200" cy="1234004"/>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SzPts val="2800"/>
              <a:buChar char="▪"/>
            </a:pPr>
            <a:r>
              <a:rPr lang="en-US"/>
              <a:t>Access to the </a:t>
            </a:r>
            <a:r>
              <a:rPr lang="en-US" b="1"/>
              <a:t>eTEACHNY Website</a:t>
            </a:r>
            <a:endParaRPr/>
          </a:p>
          <a:p>
            <a:pPr marL="228600" lvl="0" indent="-228600" algn="l" rtl="0">
              <a:lnSpc>
                <a:spcPct val="100000"/>
              </a:lnSpc>
              <a:spcBef>
                <a:spcPts val="1200"/>
              </a:spcBef>
              <a:spcAft>
                <a:spcPts val="0"/>
              </a:spcAft>
              <a:buSzPts val="2800"/>
              <a:buChar char="▪"/>
            </a:pPr>
            <a:r>
              <a:rPr lang="en-US"/>
              <a:t>Families as Partners </a:t>
            </a:r>
            <a:r>
              <a:rPr lang="en-US" b="1"/>
              <a:t>Slide Deck</a:t>
            </a:r>
            <a:endParaRPr/>
          </a:p>
        </p:txBody>
      </p:sp>
      <p:grpSp>
        <p:nvGrpSpPr>
          <p:cNvPr id="121" name="Google Shape;121;p4" descr="Computer icon with eTeachNY website image"/>
          <p:cNvGrpSpPr/>
          <p:nvPr/>
        </p:nvGrpSpPr>
        <p:grpSpPr>
          <a:xfrm>
            <a:off x="7315200" y="3631827"/>
            <a:ext cx="4028957" cy="3223864"/>
            <a:chOff x="7315200" y="3631827"/>
            <a:chExt cx="4028957" cy="3223864"/>
          </a:xfrm>
        </p:grpSpPr>
        <p:pic>
          <p:nvPicPr>
            <p:cNvPr id="122" name="Google Shape;122;p4" descr="computer monitor illustration"/>
            <p:cNvPicPr preferRelativeResize="0"/>
            <p:nvPr/>
          </p:nvPicPr>
          <p:blipFill rotWithShape="1">
            <a:blip r:embed="rId3">
              <a:alphaModFix/>
            </a:blip>
            <a:srcRect/>
            <a:stretch/>
          </p:blipFill>
          <p:spPr>
            <a:xfrm>
              <a:off x="7315200" y="3631827"/>
              <a:ext cx="4028957" cy="3223864"/>
            </a:xfrm>
            <a:prstGeom prst="rect">
              <a:avLst/>
            </a:prstGeom>
            <a:noFill/>
            <a:ln>
              <a:noFill/>
            </a:ln>
            <a:effectLst>
              <a:outerShdw blurRad="50800" dist="38100" dir="13500000" algn="br" rotWithShape="0">
                <a:srgbClr val="000000">
                  <a:alpha val="40000"/>
                </a:srgbClr>
              </a:outerShdw>
            </a:effectLst>
          </p:spPr>
        </p:pic>
        <p:pic>
          <p:nvPicPr>
            <p:cNvPr id="123" name="Google Shape;123;p4" descr="screen capture of eTEACHNY website home page"/>
            <p:cNvPicPr preferRelativeResize="0"/>
            <p:nvPr/>
          </p:nvPicPr>
          <p:blipFill rotWithShape="1">
            <a:blip r:embed="rId4">
              <a:alphaModFix/>
            </a:blip>
            <a:srcRect/>
            <a:stretch/>
          </p:blipFill>
          <p:spPr>
            <a:xfrm>
              <a:off x="7423597" y="3748604"/>
              <a:ext cx="3812163" cy="2099375"/>
            </a:xfrm>
            <a:prstGeom prst="rect">
              <a:avLst/>
            </a:prstGeom>
            <a:noFill/>
            <a:ln>
              <a:noFill/>
            </a:ln>
          </p:spPr>
        </p:pic>
      </p:grpSp>
      <p:sp>
        <p:nvSpPr>
          <p:cNvPr id="124" name="Google Shape;124;p4"/>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4</a:t>
            </a:fld>
            <a:endParaRPr/>
          </a:p>
        </p:txBody>
      </p:sp>
      <p:pic>
        <p:nvPicPr>
          <p:cNvPr id="125" name="Google Shape;125;p4" descr="Image of Families as Partners toolki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311390" y="1592238"/>
            <a:ext cx="2508365" cy="32238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0" y="533400"/>
            <a:ext cx="12192000" cy="1981199"/>
          </a:xfrm>
          <a:prstGeom prst="rect">
            <a:avLst/>
          </a:prstGeom>
          <a:solidFill>
            <a:srgbClr val="0076C1"/>
          </a:solidFill>
          <a:ln>
            <a:noFill/>
          </a:ln>
        </p:spPr>
        <p:txBody>
          <a:bodyPr spcFirstLastPara="1" wrap="square" lIns="548625" tIns="0" rIns="548625" bIns="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Foundation of partnership </a:t>
            </a:r>
            <a:br>
              <a:rPr lang="en-US"/>
            </a:br>
            <a:r>
              <a:rPr lang="en-US"/>
              <a:t>with families:</a:t>
            </a:r>
            <a:endParaRPr/>
          </a:p>
        </p:txBody>
      </p:sp>
      <p:sp>
        <p:nvSpPr>
          <p:cNvPr id="134" name="Google Shape;134;p5"/>
          <p:cNvSpPr txBox="1">
            <a:spLocks noGrp="1"/>
          </p:cNvSpPr>
          <p:nvPr>
            <p:ph type="body" idx="2"/>
          </p:nvPr>
        </p:nvSpPr>
        <p:spPr>
          <a:xfrm>
            <a:off x="533400" y="2743200"/>
            <a:ext cx="5334000" cy="35813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sz="2400" b="1">
                <a:solidFill>
                  <a:schemeClr val="accent3"/>
                </a:solidFill>
              </a:rPr>
              <a:t>RELATIONSHIPS</a:t>
            </a:r>
            <a:br>
              <a:rPr lang="en-US"/>
            </a:br>
            <a:r>
              <a:rPr lang="en-US" sz="1800"/>
              <a:t>Positive connections that foster interaction and establish a nurturing environment of trust and support.</a:t>
            </a:r>
            <a:endParaRPr/>
          </a:p>
          <a:p>
            <a:pPr marL="0" lvl="0" indent="0" algn="l" rtl="0">
              <a:lnSpc>
                <a:spcPct val="100000"/>
              </a:lnSpc>
              <a:spcBef>
                <a:spcPts val="1200"/>
              </a:spcBef>
              <a:spcAft>
                <a:spcPts val="0"/>
              </a:spcAft>
              <a:buSzPts val="2400"/>
              <a:buNone/>
            </a:pPr>
            <a:r>
              <a:rPr lang="en-US" sz="2400" b="1">
                <a:solidFill>
                  <a:schemeClr val="lt2"/>
                </a:solidFill>
              </a:rPr>
              <a:t>ROUTINES</a:t>
            </a:r>
            <a:br>
              <a:rPr lang="en-US"/>
            </a:br>
            <a:r>
              <a:rPr lang="en-US" sz="1800"/>
              <a:t>Rehearsed and predictable practices that provide structure to support efficient and effective learning.</a:t>
            </a:r>
            <a:endParaRPr/>
          </a:p>
          <a:p>
            <a:pPr marL="0" lvl="0" indent="0" algn="l" rtl="0">
              <a:lnSpc>
                <a:spcPct val="100000"/>
              </a:lnSpc>
              <a:spcBef>
                <a:spcPts val="1200"/>
              </a:spcBef>
              <a:spcAft>
                <a:spcPts val="0"/>
              </a:spcAft>
              <a:buSzPts val="2400"/>
              <a:buNone/>
            </a:pPr>
            <a:r>
              <a:rPr lang="en-US" sz="2400" b="1">
                <a:solidFill>
                  <a:srgbClr val="CF443F"/>
                </a:solidFill>
              </a:rPr>
              <a:t>RESOURCES</a:t>
            </a:r>
            <a:br>
              <a:rPr lang="en-US"/>
            </a:br>
            <a:r>
              <a:rPr lang="en-US" sz="1800"/>
              <a:t>Materials, Tools, and Supplies </a:t>
            </a:r>
            <a:br>
              <a:rPr lang="en-US" sz="1800"/>
            </a:br>
            <a:r>
              <a:rPr lang="en-US" sz="1800"/>
              <a:t>to support active learning and skill development. </a:t>
            </a:r>
            <a:endParaRPr/>
          </a:p>
          <a:p>
            <a:pPr marL="457200" lvl="1" indent="-76200" algn="l" rtl="0">
              <a:lnSpc>
                <a:spcPct val="100000"/>
              </a:lnSpc>
              <a:spcBef>
                <a:spcPts val="1200"/>
              </a:spcBef>
              <a:spcAft>
                <a:spcPts val="0"/>
              </a:spcAft>
              <a:buSzPts val="2400"/>
              <a:buNone/>
            </a:pPr>
            <a:endParaRPr/>
          </a:p>
          <a:p>
            <a:pPr marL="0" lvl="0" indent="0" algn="l" rtl="0">
              <a:lnSpc>
                <a:spcPct val="100000"/>
              </a:lnSpc>
              <a:spcBef>
                <a:spcPts val="1200"/>
              </a:spcBef>
              <a:spcAft>
                <a:spcPts val="0"/>
              </a:spcAft>
              <a:buSzPts val="2800"/>
              <a:buNone/>
            </a:pPr>
            <a:endParaRPr/>
          </a:p>
        </p:txBody>
      </p:sp>
      <p:pic>
        <p:nvPicPr>
          <p:cNvPr id="135" name="Google Shape;135;p5" descr="Circular diagram illustrating 3 components of families as partners: relationships, routines, and resources. Relationships includes communication &amp; feedback, roles &amp; responsibilities, and well-being structures. Routines includes organizational &amp; study skills, support structures, and attendance &amp; engagement. Resources includes technology tools, instructional tools, and learning environment."/>
          <p:cNvPicPr preferRelativeResize="0"/>
          <p:nvPr/>
        </p:nvPicPr>
        <p:blipFill rotWithShape="1">
          <a:blip r:embed="rId3">
            <a:alphaModFix/>
          </a:blip>
          <a:srcRect/>
          <a:stretch/>
        </p:blipFill>
        <p:spPr>
          <a:xfrm>
            <a:off x="6090899" y="457199"/>
            <a:ext cx="5872501" cy="5867399"/>
          </a:xfrm>
          <a:prstGeom prst="rect">
            <a:avLst/>
          </a:prstGeom>
          <a:noFill/>
          <a:ln>
            <a:noFill/>
          </a:ln>
        </p:spPr>
      </p:pic>
      <p:sp>
        <p:nvSpPr>
          <p:cNvPr id="136" name="Google Shape;136;p5"/>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0" y="533400"/>
            <a:ext cx="12192000" cy="1788112"/>
          </a:xfrm>
          <a:prstGeom prst="rect">
            <a:avLst/>
          </a:prstGeom>
          <a:solidFill>
            <a:srgbClr val="1773A3"/>
          </a:solidFill>
          <a:ln>
            <a:noFill/>
          </a:ln>
        </p:spPr>
        <p:txBody>
          <a:bodyPr spcFirstLastPara="1" wrap="square" lIns="548625" tIns="182875" rIns="548625"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Relationships</a:t>
            </a:r>
            <a:br>
              <a:rPr lang="en-US"/>
            </a:br>
            <a:r>
              <a:rPr lang="en-US" sz="2400" b="1"/>
              <a:t>Positive connections</a:t>
            </a:r>
            <a:r>
              <a:rPr lang="en-US" sz="2400"/>
              <a:t> that foster interaction and </a:t>
            </a:r>
            <a:br>
              <a:rPr lang="en-US" sz="2400"/>
            </a:br>
            <a:r>
              <a:rPr lang="en-US" sz="2400"/>
              <a:t>establish a nurturing environment of trust and support</a:t>
            </a:r>
            <a:endParaRPr/>
          </a:p>
        </p:txBody>
      </p:sp>
      <p:pic>
        <p:nvPicPr>
          <p:cNvPr id="143" name="Google Shape;143;p6" descr="Circular diagram illustrating 3 components of families as partners: relationships, routines, and resources. Relationships section is highlighted."/>
          <p:cNvPicPr preferRelativeResize="0"/>
          <p:nvPr/>
        </p:nvPicPr>
        <p:blipFill rotWithShape="1">
          <a:blip r:embed="rId3">
            <a:alphaModFix/>
          </a:blip>
          <a:srcRect/>
          <a:stretch/>
        </p:blipFill>
        <p:spPr>
          <a:xfrm>
            <a:off x="9105654" y="106680"/>
            <a:ext cx="2560320" cy="2560320"/>
          </a:xfrm>
          <a:prstGeom prst="rect">
            <a:avLst/>
          </a:prstGeom>
          <a:noFill/>
          <a:ln>
            <a:noFill/>
          </a:ln>
          <a:effectLst>
            <a:outerShdw blurRad="50800" dist="38100" dir="2700000" algn="tl" rotWithShape="0">
              <a:srgbClr val="000000">
                <a:alpha val="40000"/>
              </a:srgbClr>
            </a:outerShdw>
          </a:effectLst>
        </p:spPr>
      </p:pic>
      <p:sp>
        <p:nvSpPr>
          <p:cNvPr id="144" name="Google Shape;144;p6"/>
          <p:cNvSpPr txBox="1">
            <a:spLocks noGrp="1"/>
          </p:cNvSpPr>
          <p:nvPr>
            <p:ph type="body" idx="1"/>
          </p:nvPr>
        </p:nvSpPr>
        <p:spPr>
          <a:xfrm>
            <a:off x="533400" y="2743200"/>
            <a:ext cx="3657600" cy="923330"/>
          </a:xfrm>
          <a:prstGeom prst="rect">
            <a:avLst/>
          </a:prstGeom>
          <a:solidFill>
            <a:srgbClr val="1773A3"/>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COMMUNICATION </a:t>
            </a:r>
            <a:br>
              <a:rPr lang="en-US" sz="1800"/>
            </a:br>
            <a:r>
              <a:rPr lang="en-US" sz="1800"/>
              <a:t>&amp; FEEDBACK</a:t>
            </a:r>
            <a:endParaRPr/>
          </a:p>
        </p:txBody>
      </p:sp>
      <p:pic>
        <p:nvPicPr>
          <p:cNvPr id="145" name="Google Shape;145;p6" descr="illustration of speech bubbles"/>
          <p:cNvPicPr preferRelativeResize="0"/>
          <p:nvPr/>
        </p:nvPicPr>
        <p:blipFill rotWithShape="1">
          <a:blip r:embed="rId4">
            <a:alphaModFix/>
          </a:blip>
          <a:srcRect/>
          <a:stretch/>
        </p:blipFill>
        <p:spPr>
          <a:xfrm>
            <a:off x="2819401" y="2708575"/>
            <a:ext cx="1371600" cy="933954"/>
          </a:xfrm>
          <a:prstGeom prst="rect">
            <a:avLst/>
          </a:prstGeom>
          <a:noFill/>
          <a:ln>
            <a:noFill/>
          </a:ln>
        </p:spPr>
      </p:pic>
      <p:sp>
        <p:nvSpPr>
          <p:cNvPr id="146" name="Google Shape;146;p6"/>
          <p:cNvSpPr txBox="1">
            <a:spLocks noGrp="1"/>
          </p:cNvSpPr>
          <p:nvPr>
            <p:ph type="body" idx="2"/>
          </p:nvPr>
        </p:nvSpPr>
        <p:spPr>
          <a:xfrm>
            <a:off x="5334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chemeClr val="accent3"/>
              </a:buClr>
              <a:buSzPts val="1800"/>
              <a:buChar char="▪"/>
            </a:pPr>
            <a:r>
              <a:rPr lang="en-US" sz="1800"/>
              <a:t>Foster </a:t>
            </a:r>
            <a:r>
              <a:rPr lang="en-US" sz="1800" b="1"/>
              <a:t>two-way communication </a:t>
            </a:r>
            <a:br>
              <a:rPr lang="en-US" sz="1800" b="1"/>
            </a:br>
            <a:r>
              <a:rPr lang="en-US" sz="1800"/>
              <a:t>(e.g., Minimize education </a:t>
            </a:r>
            <a:br>
              <a:rPr lang="en-US" sz="1800"/>
            </a:br>
            <a:r>
              <a:rPr lang="en-US" sz="1800"/>
              <a:t>jargon and use preferred communication channels)</a:t>
            </a:r>
            <a:endParaRPr/>
          </a:p>
          <a:p>
            <a:pPr marL="228600" lvl="0" indent="-228600" algn="l" rtl="0">
              <a:lnSpc>
                <a:spcPct val="100000"/>
              </a:lnSpc>
              <a:spcBef>
                <a:spcPts val="1200"/>
              </a:spcBef>
              <a:spcAft>
                <a:spcPts val="0"/>
              </a:spcAft>
              <a:buClr>
                <a:schemeClr val="accent3"/>
              </a:buClr>
              <a:buSzPts val="1800"/>
              <a:buChar char="▪"/>
            </a:pPr>
            <a:r>
              <a:rPr lang="en-US" sz="1800"/>
              <a:t>Provide (actionable and regular) </a:t>
            </a:r>
            <a:r>
              <a:rPr lang="en-US" sz="1800" b="1"/>
              <a:t>personalized information</a:t>
            </a:r>
            <a:endParaRPr/>
          </a:p>
        </p:txBody>
      </p:sp>
      <p:sp>
        <p:nvSpPr>
          <p:cNvPr id="147" name="Google Shape;147;p6"/>
          <p:cNvSpPr txBox="1">
            <a:spLocks noGrp="1"/>
          </p:cNvSpPr>
          <p:nvPr>
            <p:ph type="body" idx="3"/>
          </p:nvPr>
        </p:nvSpPr>
        <p:spPr>
          <a:xfrm>
            <a:off x="4267200" y="2743200"/>
            <a:ext cx="3657600" cy="923330"/>
          </a:xfrm>
          <a:prstGeom prst="rect">
            <a:avLst/>
          </a:prstGeom>
          <a:solidFill>
            <a:srgbClr val="1773A3"/>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ROLES &amp; </a:t>
            </a:r>
            <a:br>
              <a:rPr lang="en-US" sz="1800"/>
            </a:br>
            <a:r>
              <a:rPr lang="en-US" sz="1800"/>
              <a:t>RESPONSIBILITIES</a:t>
            </a:r>
            <a:endParaRPr/>
          </a:p>
        </p:txBody>
      </p:sp>
      <p:pic>
        <p:nvPicPr>
          <p:cNvPr id="148" name="Google Shape;148;p6" descr="illustration of employee badge"/>
          <p:cNvPicPr preferRelativeResize="0"/>
          <p:nvPr/>
        </p:nvPicPr>
        <p:blipFill rotWithShape="1">
          <a:blip r:embed="rId5">
            <a:alphaModFix/>
          </a:blip>
          <a:srcRect/>
          <a:stretch/>
        </p:blipFill>
        <p:spPr>
          <a:xfrm>
            <a:off x="6613020" y="2634853"/>
            <a:ext cx="1247016" cy="1098947"/>
          </a:xfrm>
          <a:prstGeom prst="rect">
            <a:avLst/>
          </a:prstGeom>
          <a:noFill/>
          <a:ln>
            <a:noFill/>
          </a:ln>
        </p:spPr>
      </p:pic>
      <p:sp>
        <p:nvSpPr>
          <p:cNvPr id="149" name="Google Shape;149;p6"/>
          <p:cNvSpPr txBox="1">
            <a:spLocks noGrp="1"/>
          </p:cNvSpPr>
          <p:nvPr>
            <p:ph type="body" idx="4"/>
          </p:nvPr>
        </p:nvSpPr>
        <p:spPr>
          <a:xfrm>
            <a:off x="42672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chemeClr val="accent3"/>
              </a:buClr>
              <a:buSzPts val="1800"/>
              <a:buChar char="▪"/>
            </a:pPr>
            <a:r>
              <a:rPr lang="en-US" sz="1800" b="1"/>
              <a:t>Defining the team</a:t>
            </a:r>
            <a:r>
              <a:rPr lang="en-US" sz="1800"/>
              <a:t> </a:t>
            </a:r>
            <a:br>
              <a:rPr lang="en-US" sz="1800"/>
            </a:br>
            <a:r>
              <a:rPr lang="en-US" sz="1800"/>
              <a:t>and the standard </a:t>
            </a:r>
            <a:br>
              <a:rPr lang="en-US" sz="1800"/>
            </a:br>
            <a:r>
              <a:rPr lang="en-US" sz="1800" b="1"/>
              <a:t>operating procedures</a:t>
            </a:r>
            <a:endParaRPr/>
          </a:p>
          <a:p>
            <a:pPr marL="228600" lvl="0" indent="-228600" algn="l" rtl="0">
              <a:lnSpc>
                <a:spcPct val="100000"/>
              </a:lnSpc>
              <a:spcBef>
                <a:spcPts val="1200"/>
              </a:spcBef>
              <a:spcAft>
                <a:spcPts val="0"/>
              </a:spcAft>
              <a:buClr>
                <a:schemeClr val="accent3"/>
              </a:buClr>
              <a:buSzPts val="1800"/>
              <a:buChar char="▪"/>
            </a:pPr>
            <a:r>
              <a:rPr lang="en-US" sz="1800" b="1"/>
              <a:t>Managing expectations</a:t>
            </a:r>
            <a:r>
              <a:rPr lang="en-US" sz="1800"/>
              <a:t> </a:t>
            </a:r>
            <a:br>
              <a:rPr lang="en-US" sz="1800"/>
            </a:br>
            <a:r>
              <a:rPr lang="en-US" sz="1800"/>
              <a:t>for all partners</a:t>
            </a:r>
            <a:endParaRPr/>
          </a:p>
        </p:txBody>
      </p:sp>
      <p:sp>
        <p:nvSpPr>
          <p:cNvPr id="150" name="Google Shape;150;p6"/>
          <p:cNvSpPr txBox="1">
            <a:spLocks noGrp="1"/>
          </p:cNvSpPr>
          <p:nvPr>
            <p:ph type="body" idx="5"/>
          </p:nvPr>
        </p:nvSpPr>
        <p:spPr>
          <a:xfrm>
            <a:off x="8001000" y="2743200"/>
            <a:ext cx="3657600" cy="923330"/>
          </a:xfrm>
          <a:prstGeom prst="rect">
            <a:avLst/>
          </a:prstGeom>
          <a:solidFill>
            <a:srgbClr val="1773A3"/>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WELL-BEING </a:t>
            </a:r>
            <a:br>
              <a:rPr lang="en-US" sz="1800"/>
            </a:br>
            <a:r>
              <a:rPr lang="en-US" sz="1800"/>
              <a:t>STRUCTURES</a:t>
            </a:r>
            <a:endParaRPr/>
          </a:p>
        </p:txBody>
      </p:sp>
      <p:pic>
        <p:nvPicPr>
          <p:cNvPr id="151" name="Google Shape;151;p6" descr="illustration of happy student with laptop and books"/>
          <p:cNvPicPr preferRelativeResize="0"/>
          <p:nvPr/>
        </p:nvPicPr>
        <p:blipFill rotWithShape="1">
          <a:blip r:embed="rId6">
            <a:alphaModFix/>
          </a:blip>
          <a:srcRect/>
          <a:stretch/>
        </p:blipFill>
        <p:spPr>
          <a:xfrm flipH="1">
            <a:off x="10373401" y="2654605"/>
            <a:ext cx="1078683" cy="1069379"/>
          </a:xfrm>
          <a:prstGeom prst="rect">
            <a:avLst/>
          </a:prstGeom>
          <a:noFill/>
          <a:ln>
            <a:noFill/>
          </a:ln>
        </p:spPr>
      </p:pic>
      <p:sp>
        <p:nvSpPr>
          <p:cNvPr id="152" name="Google Shape;152;p6"/>
          <p:cNvSpPr txBox="1">
            <a:spLocks noGrp="1"/>
          </p:cNvSpPr>
          <p:nvPr>
            <p:ph type="body" idx="6"/>
          </p:nvPr>
        </p:nvSpPr>
        <p:spPr>
          <a:xfrm>
            <a:off x="80010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chemeClr val="accent3"/>
              </a:buClr>
              <a:buSzPts val="1800"/>
              <a:buChar char="▪"/>
            </a:pPr>
            <a:r>
              <a:rPr lang="en-US" sz="1800" b="1"/>
              <a:t>Prioritize</a:t>
            </a:r>
            <a:r>
              <a:rPr lang="en-US" sz="1800"/>
              <a:t> physical and emotional </a:t>
            </a:r>
            <a:r>
              <a:rPr lang="en-US" sz="1800" b="1"/>
              <a:t>well-being</a:t>
            </a:r>
            <a:r>
              <a:rPr lang="en-US" sz="1800"/>
              <a:t> </a:t>
            </a:r>
            <a:endParaRPr/>
          </a:p>
          <a:p>
            <a:pPr marL="228600" lvl="0" indent="-228600" algn="l" rtl="0">
              <a:lnSpc>
                <a:spcPct val="100000"/>
              </a:lnSpc>
              <a:spcBef>
                <a:spcPts val="1200"/>
              </a:spcBef>
              <a:spcAft>
                <a:spcPts val="0"/>
              </a:spcAft>
              <a:buClr>
                <a:schemeClr val="accent3"/>
              </a:buClr>
              <a:buSzPts val="1800"/>
              <a:buChar char="▪"/>
            </a:pPr>
            <a:r>
              <a:rPr lang="en-US" sz="1800" b="1"/>
              <a:t>Promote Balance </a:t>
            </a:r>
            <a:br>
              <a:rPr lang="en-US" sz="1800" b="1"/>
            </a:br>
            <a:r>
              <a:rPr lang="en-US" sz="1800"/>
              <a:t>(e.g., allow breaks)</a:t>
            </a:r>
            <a:endParaRPr/>
          </a:p>
        </p:txBody>
      </p:sp>
      <p:sp>
        <p:nvSpPr>
          <p:cNvPr id="153" name="Google Shape;153;p6"/>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title"/>
          </p:nvPr>
        </p:nvSpPr>
        <p:spPr>
          <a:xfrm>
            <a:off x="0" y="533400"/>
            <a:ext cx="12192000" cy="1788112"/>
          </a:xfrm>
          <a:prstGeom prst="rect">
            <a:avLst/>
          </a:prstGeom>
          <a:solidFill>
            <a:srgbClr val="DA6E6A"/>
          </a:solidFill>
          <a:ln>
            <a:noFill/>
          </a:ln>
        </p:spPr>
        <p:txBody>
          <a:bodyPr spcFirstLastPara="1" wrap="square" lIns="548625" tIns="182875" rIns="548625"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Resources</a:t>
            </a:r>
            <a:br>
              <a:rPr lang="en-US"/>
            </a:br>
            <a:r>
              <a:rPr lang="en-US" sz="2400" b="1"/>
              <a:t>Materials, Tools, and Supplies</a:t>
            </a:r>
            <a:r>
              <a:rPr lang="en-US" sz="2400"/>
              <a:t> to support </a:t>
            </a:r>
            <a:br>
              <a:rPr lang="en-US" sz="2400"/>
            </a:br>
            <a:r>
              <a:rPr lang="en-US" sz="2400"/>
              <a:t>active learning and skill development.</a:t>
            </a:r>
            <a:endParaRPr/>
          </a:p>
        </p:txBody>
      </p:sp>
      <p:pic>
        <p:nvPicPr>
          <p:cNvPr id="160" name="Google Shape;160;p7" descr="Circular diagram illustrating 3 components of families as partners: relationships, routines, and resources. Resources section is highlighted."/>
          <p:cNvPicPr preferRelativeResize="0"/>
          <p:nvPr/>
        </p:nvPicPr>
        <p:blipFill rotWithShape="1">
          <a:blip r:embed="rId3">
            <a:alphaModFix/>
          </a:blip>
          <a:srcRect/>
          <a:stretch/>
        </p:blipFill>
        <p:spPr>
          <a:xfrm>
            <a:off x="9105654" y="106680"/>
            <a:ext cx="2560320" cy="2560320"/>
          </a:xfrm>
          <a:prstGeom prst="rect">
            <a:avLst/>
          </a:prstGeom>
          <a:noFill/>
          <a:ln>
            <a:noFill/>
          </a:ln>
          <a:effectLst>
            <a:outerShdw blurRad="50800" dist="38100" dir="2700000" algn="tl" rotWithShape="0">
              <a:srgbClr val="000000">
                <a:alpha val="40000"/>
              </a:srgbClr>
            </a:outerShdw>
          </a:effectLst>
        </p:spPr>
      </p:pic>
      <p:sp>
        <p:nvSpPr>
          <p:cNvPr id="161" name="Google Shape;161;p7"/>
          <p:cNvSpPr txBox="1">
            <a:spLocks noGrp="1"/>
          </p:cNvSpPr>
          <p:nvPr>
            <p:ph type="body" idx="1"/>
          </p:nvPr>
        </p:nvSpPr>
        <p:spPr>
          <a:xfrm>
            <a:off x="533400" y="2743200"/>
            <a:ext cx="3657600" cy="923330"/>
          </a:xfrm>
          <a:prstGeom prst="rect">
            <a:avLst/>
          </a:prstGeom>
          <a:solidFill>
            <a:srgbClr val="DA6E6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LEARNING </a:t>
            </a:r>
            <a:br>
              <a:rPr lang="en-US" sz="1800"/>
            </a:br>
            <a:r>
              <a:rPr lang="en-US" sz="1800"/>
              <a:t>ENVIRONMENT</a:t>
            </a:r>
            <a:endParaRPr/>
          </a:p>
        </p:txBody>
      </p:sp>
      <p:pic>
        <p:nvPicPr>
          <p:cNvPr id="162" name="Google Shape;162;p7" descr="illustration of student at desk writing"/>
          <p:cNvPicPr preferRelativeResize="0"/>
          <p:nvPr/>
        </p:nvPicPr>
        <p:blipFill rotWithShape="1">
          <a:blip r:embed="rId4">
            <a:alphaModFix/>
          </a:blip>
          <a:srcRect/>
          <a:stretch/>
        </p:blipFill>
        <p:spPr>
          <a:xfrm>
            <a:off x="2895600" y="2509294"/>
            <a:ext cx="1270818" cy="1224506"/>
          </a:xfrm>
          <a:prstGeom prst="rect">
            <a:avLst/>
          </a:prstGeom>
          <a:noFill/>
          <a:ln>
            <a:noFill/>
          </a:ln>
        </p:spPr>
      </p:pic>
      <p:sp>
        <p:nvSpPr>
          <p:cNvPr id="163" name="Google Shape;163;p7"/>
          <p:cNvSpPr txBox="1">
            <a:spLocks noGrp="1"/>
          </p:cNvSpPr>
          <p:nvPr>
            <p:ph type="body" idx="2"/>
          </p:nvPr>
        </p:nvSpPr>
        <p:spPr>
          <a:xfrm>
            <a:off x="5334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rgbClr val="CF443F"/>
              </a:buClr>
              <a:buSzPts val="1800"/>
              <a:buChar char="▪"/>
            </a:pPr>
            <a:r>
              <a:rPr lang="en-US" sz="1800" b="1"/>
              <a:t>Dedicate</a:t>
            </a:r>
            <a:r>
              <a:rPr lang="en-US" sz="1800"/>
              <a:t> a </a:t>
            </a:r>
            <a:r>
              <a:rPr lang="en-US" sz="1800" b="1"/>
              <a:t>space</a:t>
            </a:r>
            <a:r>
              <a:rPr lang="en-US" sz="1800"/>
              <a:t> for learning </a:t>
            </a:r>
            <a:endParaRPr/>
          </a:p>
          <a:p>
            <a:pPr marL="228600" lvl="0" indent="-228600" algn="l" rtl="0">
              <a:lnSpc>
                <a:spcPct val="100000"/>
              </a:lnSpc>
              <a:spcBef>
                <a:spcPts val="1200"/>
              </a:spcBef>
              <a:spcAft>
                <a:spcPts val="0"/>
              </a:spcAft>
              <a:buClr>
                <a:srgbClr val="CF443F"/>
              </a:buClr>
              <a:buSzPts val="1800"/>
              <a:buChar char="▪"/>
            </a:pPr>
            <a:r>
              <a:rPr lang="en-US" sz="1800"/>
              <a:t>Maintain an </a:t>
            </a:r>
            <a:r>
              <a:rPr lang="en-US" sz="1800" b="1"/>
              <a:t>organized</a:t>
            </a:r>
            <a:r>
              <a:rPr lang="en-US" sz="1800"/>
              <a:t> </a:t>
            </a:r>
            <a:br>
              <a:rPr lang="en-US" sz="1800"/>
            </a:br>
            <a:r>
              <a:rPr lang="en-US" sz="1800"/>
              <a:t>learning </a:t>
            </a:r>
            <a:r>
              <a:rPr lang="en-US" sz="1800" b="1"/>
              <a:t>space</a:t>
            </a:r>
            <a:endParaRPr/>
          </a:p>
        </p:txBody>
      </p:sp>
      <p:sp>
        <p:nvSpPr>
          <p:cNvPr id="164" name="Google Shape;164;p7"/>
          <p:cNvSpPr txBox="1">
            <a:spLocks noGrp="1"/>
          </p:cNvSpPr>
          <p:nvPr>
            <p:ph type="body" idx="3"/>
          </p:nvPr>
        </p:nvSpPr>
        <p:spPr>
          <a:xfrm>
            <a:off x="4267200" y="2743200"/>
            <a:ext cx="3657600" cy="923330"/>
          </a:xfrm>
          <a:prstGeom prst="rect">
            <a:avLst/>
          </a:prstGeom>
          <a:solidFill>
            <a:srgbClr val="DA6E6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dirty="0"/>
              <a:t>INSTRUCTIONAL </a:t>
            </a:r>
            <a:br>
              <a:rPr lang="en-US" sz="1800" dirty="0"/>
            </a:br>
            <a:r>
              <a:rPr lang="en-US" sz="1800" dirty="0"/>
              <a:t>TOOLS</a:t>
            </a:r>
            <a:endParaRPr dirty="0"/>
          </a:p>
        </p:txBody>
      </p:sp>
      <p:pic>
        <p:nvPicPr>
          <p:cNvPr id="165" name="Google Shape;165;p7" descr="ilustration of laptop with websites on screen"/>
          <p:cNvPicPr preferRelativeResize="0"/>
          <p:nvPr/>
        </p:nvPicPr>
        <p:blipFill rotWithShape="1">
          <a:blip r:embed="rId5">
            <a:alphaModFix/>
          </a:blip>
          <a:srcRect/>
          <a:stretch/>
        </p:blipFill>
        <p:spPr>
          <a:xfrm>
            <a:off x="6451683" y="2659694"/>
            <a:ext cx="1473116" cy="997906"/>
          </a:xfrm>
          <a:prstGeom prst="rect">
            <a:avLst/>
          </a:prstGeom>
          <a:noFill/>
          <a:ln>
            <a:noFill/>
          </a:ln>
        </p:spPr>
      </p:pic>
      <p:sp>
        <p:nvSpPr>
          <p:cNvPr id="166" name="Google Shape;166;p7"/>
          <p:cNvSpPr txBox="1">
            <a:spLocks noGrp="1"/>
          </p:cNvSpPr>
          <p:nvPr>
            <p:ph type="body" idx="4"/>
          </p:nvPr>
        </p:nvSpPr>
        <p:spPr>
          <a:xfrm>
            <a:off x="42672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rgbClr val="CF443F"/>
              </a:buClr>
              <a:buSzPts val="1800"/>
              <a:buChar char="▪"/>
            </a:pPr>
            <a:r>
              <a:rPr lang="en-US" sz="1800"/>
              <a:t>Leverage </a:t>
            </a:r>
            <a:r>
              <a:rPr lang="en-US" sz="1800" b="1"/>
              <a:t>high-quality</a:t>
            </a:r>
            <a:r>
              <a:rPr lang="en-US" sz="1800"/>
              <a:t> digital and print learning </a:t>
            </a:r>
            <a:r>
              <a:rPr lang="en-US" sz="1800" b="1"/>
              <a:t>resources</a:t>
            </a:r>
            <a:endParaRPr/>
          </a:p>
          <a:p>
            <a:pPr marL="228600" lvl="0" indent="-228600" algn="l" rtl="0">
              <a:lnSpc>
                <a:spcPct val="100000"/>
              </a:lnSpc>
              <a:spcBef>
                <a:spcPts val="1200"/>
              </a:spcBef>
              <a:spcAft>
                <a:spcPts val="0"/>
              </a:spcAft>
              <a:buClr>
                <a:srgbClr val="CF443F"/>
              </a:buClr>
              <a:buSzPts val="1800"/>
              <a:buChar char="▪"/>
            </a:pPr>
            <a:r>
              <a:rPr lang="en-US" sz="1800"/>
              <a:t>Leverage </a:t>
            </a:r>
            <a:r>
              <a:rPr lang="en-US" sz="1800" b="1"/>
              <a:t>consistent platforms</a:t>
            </a:r>
            <a:r>
              <a:rPr lang="en-US" sz="1800"/>
              <a:t> across the district, when possible</a:t>
            </a:r>
            <a:endParaRPr/>
          </a:p>
        </p:txBody>
      </p:sp>
      <p:sp>
        <p:nvSpPr>
          <p:cNvPr id="167" name="Google Shape;167;p7"/>
          <p:cNvSpPr txBox="1">
            <a:spLocks noGrp="1"/>
          </p:cNvSpPr>
          <p:nvPr>
            <p:ph type="body" idx="5"/>
          </p:nvPr>
        </p:nvSpPr>
        <p:spPr>
          <a:xfrm>
            <a:off x="8001000" y="2743200"/>
            <a:ext cx="3657600" cy="923330"/>
          </a:xfrm>
          <a:prstGeom prst="rect">
            <a:avLst/>
          </a:prstGeom>
          <a:solidFill>
            <a:srgbClr val="DA6E6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TECHNOLOGY</a:t>
            </a:r>
            <a:br>
              <a:rPr lang="en-US" sz="1800"/>
            </a:br>
            <a:r>
              <a:rPr lang="en-US" sz="1800"/>
              <a:t>TOOLS</a:t>
            </a:r>
            <a:endParaRPr/>
          </a:p>
        </p:txBody>
      </p:sp>
      <p:pic>
        <p:nvPicPr>
          <p:cNvPr id="168" name="Google Shape;168;p7" descr="illustration of house"/>
          <p:cNvPicPr preferRelativeResize="0"/>
          <p:nvPr/>
        </p:nvPicPr>
        <p:blipFill rotWithShape="1">
          <a:blip r:embed="rId6">
            <a:alphaModFix/>
          </a:blip>
          <a:srcRect/>
          <a:stretch/>
        </p:blipFill>
        <p:spPr>
          <a:xfrm>
            <a:off x="10363200" y="2627738"/>
            <a:ext cx="1066800" cy="953662"/>
          </a:xfrm>
          <a:prstGeom prst="rect">
            <a:avLst/>
          </a:prstGeom>
          <a:noFill/>
          <a:ln>
            <a:noFill/>
          </a:ln>
        </p:spPr>
      </p:pic>
      <p:sp>
        <p:nvSpPr>
          <p:cNvPr id="169" name="Google Shape;169;p7" descr="wifi symbol"/>
          <p:cNvSpPr/>
          <p:nvPr/>
        </p:nvSpPr>
        <p:spPr>
          <a:xfrm>
            <a:off x="11412795" y="2796595"/>
            <a:ext cx="421989" cy="307974"/>
          </a:xfrm>
          <a:custGeom>
            <a:avLst/>
            <a:gdLst/>
            <a:ahLst/>
            <a:cxnLst/>
            <a:rect l="l" t="t"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3"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rgbClr val="0E294A"/>
          </a:solidFill>
          <a:ln>
            <a:noFill/>
          </a:ln>
        </p:spPr>
        <p:txBody>
          <a:bodyPr spcFirstLastPara="1" wrap="square" lIns="50800" tIns="50800" rIns="50800" bIns="508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0" name="Google Shape;170;p7"/>
          <p:cNvSpPr txBox="1">
            <a:spLocks noGrp="1"/>
          </p:cNvSpPr>
          <p:nvPr>
            <p:ph type="body" idx="6"/>
          </p:nvPr>
        </p:nvSpPr>
        <p:spPr>
          <a:xfrm>
            <a:off x="80010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Clr>
                <a:srgbClr val="CF443F"/>
              </a:buClr>
              <a:buSzPts val="1800"/>
              <a:buChar char="▪"/>
            </a:pPr>
            <a:r>
              <a:rPr lang="en-US" sz="1800"/>
              <a:t>Support </a:t>
            </a:r>
            <a:r>
              <a:rPr lang="en-US" sz="1800" b="1"/>
              <a:t>access to devices and internet</a:t>
            </a:r>
            <a:endParaRPr/>
          </a:p>
          <a:p>
            <a:pPr marL="228600" lvl="0" indent="-228600" algn="l" rtl="0">
              <a:lnSpc>
                <a:spcPct val="100000"/>
              </a:lnSpc>
              <a:spcBef>
                <a:spcPts val="1200"/>
              </a:spcBef>
              <a:spcAft>
                <a:spcPts val="0"/>
              </a:spcAft>
              <a:buClr>
                <a:srgbClr val="CF443F"/>
              </a:buClr>
              <a:buSzPts val="1800"/>
              <a:buChar char="▪"/>
            </a:pPr>
            <a:r>
              <a:rPr lang="en-US" sz="1800"/>
              <a:t>Provide </a:t>
            </a:r>
            <a:r>
              <a:rPr lang="en-US" sz="1800" b="1"/>
              <a:t>technology support</a:t>
            </a:r>
            <a:r>
              <a:rPr lang="en-US" sz="1800"/>
              <a:t> resources and structures</a:t>
            </a:r>
            <a:endParaRPr/>
          </a:p>
        </p:txBody>
      </p:sp>
      <p:sp>
        <p:nvSpPr>
          <p:cNvPr id="171" name="Google Shape;171;p7"/>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0" y="533400"/>
            <a:ext cx="12192000" cy="1788112"/>
          </a:xfrm>
          <a:prstGeom prst="rect">
            <a:avLst/>
          </a:prstGeom>
          <a:solidFill>
            <a:schemeClr val="tx2">
              <a:lumMod val="75000"/>
            </a:schemeClr>
          </a:solidFill>
          <a:ln>
            <a:noFill/>
          </a:ln>
        </p:spPr>
        <p:txBody>
          <a:bodyPr spcFirstLastPara="1" wrap="square" lIns="548625" tIns="182875" rIns="548625"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Routines</a:t>
            </a:r>
            <a:br>
              <a:rPr lang="en-US"/>
            </a:br>
            <a:r>
              <a:rPr lang="en-US" sz="2400" b="1"/>
              <a:t>Rehearsed and predictable practices</a:t>
            </a:r>
            <a:r>
              <a:rPr lang="en-US" sz="2400"/>
              <a:t> that provide </a:t>
            </a:r>
            <a:br>
              <a:rPr lang="en-US" sz="2400"/>
            </a:br>
            <a:r>
              <a:rPr lang="en-US" sz="2400"/>
              <a:t>structure to support efficient and effective learning. </a:t>
            </a:r>
            <a:endParaRPr/>
          </a:p>
        </p:txBody>
      </p:sp>
      <p:pic>
        <p:nvPicPr>
          <p:cNvPr id="178" name="Google Shape;178;p8" descr="Circular diagram illustrating 3 components of families as partners: relationships, routines, and resources. Routines section is highlighted."/>
          <p:cNvPicPr preferRelativeResize="0"/>
          <p:nvPr/>
        </p:nvPicPr>
        <p:blipFill rotWithShape="1">
          <a:blip r:embed="rId3">
            <a:alphaModFix/>
          </a:blip>
          <a:srcRect/>
          <a:stretch/>
        </p:blipFill>
        <p:spPr>
          <a:xfrm>
            <a:off x="9105654" y="106680"/>
            <a:ext cx="2560320" cy="2560320"/>
          </a:xfrm>
          <a:prstGeom prst="rect">
            <a:avLst/>
          </a:prstGeom>
          <a:noFill/>
          <a:ln>
            <a:noFill/>
          </a:ln>
          <a:effectLst>
            <a:outerShdw blurRad="50800" dist="38100" dir="2700000" algn="tl" rotWithShape="0">
              <a:srgbClr val="000000">
                <a:alpha val="40000"/>
              </a:srgbClr>
            </a:outerShdw>
          </a:effectLst>
        </p:spPr>
      </p:pic>
      <p:sp>
        <p:nvSpPr>
          <p:cNvPr id="179" name="Google Shape;179;p8"/>
          <p:cNvSpPr txBox="1">
            <a:spLocks noGrp="1"/>
          </p:cNvSpPr>
          <p:nvPr>
            <p:ph type="body" idx="1"/>
          </p:nvPr>
        </p:nvSpPr>
        <p:spPr>
          <a:xfrm>
            <a:off x="533400" y="2743200"/>
            <a:ext cx="3657600" cy="92333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ORGANIZATIONAL</a:t>
            </a:r>
            <a:br>
              <a:rPr lang="en-US" sz="1800"/>
            </a:br>
            <a:r>
              <a:rPr lang="en-US" sz="1800"/>
              <a:t>&amp; STUDY SKILLS</a:t>
            </a:r>
            <a:endParaRPr/>
          </a:p>
        </p:txBody>
      </p:sp>
      <p:pic>
        <p:nvPicPr>
          <p:cNvPr id="180" name="Google Shape;180;p8" descr="illustration of clipboard with checklist and pen"/>
          <p:cNvPicPr preferRelativeResize="0"/>
          <p:nvPr/>
        </p:nvPicPr>
        <p:blipFill rotWithShape="1">
          <a:blip r:embed="rId4">
            <a:alphaModFix/>
          </a:blip>
          <a:srcRect/>
          <a:stretch/>
        </p:blipFill>
        <p:spPr>
          <a:xfrm>
            <a:off x="2993453" y="2395550"/>
            <a:ext cx="1369121" cy="1415213"/>
          </a:xfrm>
          <a:prstGeom prst="rect">
            <a:avLst/>
          </a:prstGeom>
          <a:noFill/>
          <a:ln>
            <a:noFill/>
          </a:ln>
        </p:spPr>
      </p:pic>
      <p:sp>
        <p:nvSpPr>
          <p:cNvPr id="181" name="Google Shape;181;p8"/>
          <p:cNvSpPr txBox="1">
            <a:spLocks noGrp="1"/>
          </p:cNvSpPr>
          <p:nvPr>
            <p:ph type="body" idx="2"/>
          </p:nvPr>
        </p:nvSpPr>
        <p:spPr>
          <a:xfrm>
            <a:off x="5334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SzPts val="1800"/>
              <a:buChar char="▪"/>
            </a:pPr>
            <a:r>
              <a:rPr lang="en-US" sz="1800"/>
              <a:t>Establish age-appropriate remote </a:t>
            </a:r>
            <a:r>
              <a:rPr lang="en-US" sz="1800" b="1"/>
              <a:t>learning routines </a:t>
            </a:r>
            <a:br>
              <a:rPr lang="en-US" sz="1800" b="1"/>
            </a:br>
            <a:r>
              <a:rPr lang="en-US" sz="1800"/>
              <a:t>(e.g., setting weekly goals)</a:t>
            </a:r>
            <a:endParaRPr/>
          </a:p>
          <a:p>
            <a:pPr marL="228600" lvl="0" indent="-228600" algn="l" rtl="0">
              <a:lnSpc>
                <a:spcPct val="100000"/>
              </a:lnSpc>
              <a:spcBef>
                <a:spcPts val="1200"/>
              </a:spcBef>
              <a:spcAft>
                <a:spcPts val="0"/>
              </a:spcAft>
              <a:buSzPts val="1800"/>
              <a:buChar char="▪"/>
            </a:pPr>
            <a:r>
              <a:rPr lang="en-US" sz="1800"/>
              <a:t>Encourage development of </a:t>
            </a:r>
            <a:r>
              <a:rPr lang="en-US" sz="1800" b="1"/>
              <a:t>study skills </a:t>
            </a:r>
            <a:r>
              <a:rPr lang="en-US" sz="1800"/>
              <a:t>(e.g., note taking templates)</a:t>
            </a:r>
            <a:endParaRPr/>
          </a:p>
        </p:txBody>
      </p:sp>
      <p:sp>
        <p:nvSpPr>
          <p:cNvPr id="182" name="Google Shape;182;p8"/>
          <p:cNvSpPr txBox="1">
            <a:spLocks noGrp="1"/>
          </p:cNvSpPr>
          <p:nvPr>
            <p:ph type="body" idx="3"/>
          </p:nvPr>
        </p:nvSpPr>
        <p:spPr>
          <a:xfrm>
            <a:off x="4267200" y="2743200"/>
            <a:ext cx="3657600" cy="92333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SUPPORT</a:t>
            </a:r>
            <a:br>
              <a:rPr lang="en-US" sz="1800"/>
            </a:br>
            <a:r>
              <a:rPr lang="en-US" sz="1800"/>
              <a:t>STRUCTURES</a:t>
            </a:r>
            <a:endParaRPr/>
          </a:p>
        </p:txBody>
      </p:sp>
      <p:pic>
        <p:nvPicPr>
          <p:cNvPr id="183" name="Google Shape;183;p8" descr="illustration of family reading together"/>
          <p:cNvPicPr preferRelativeResize="0"/>
          <p:nvPr/>
        </p:nvPicPr>
        <p:blipFill rotWithShape="1">
          <a:blip r:embed="rId5">
            <a:alphaModFix/>
          </a:blip>
          <a:srcRect/>
          <a:stretch/>
        </p:blipFill>
        <p:spPr>
          <a:xfrm>
            <a:off x="6757284" y="2486672"/>
            <a:ext cx="1169996" cy="1209384"/>
          </a:xfrm>
          <a:prstGeom prst="rect">
            <a:avLst/>
          </a:prstGeom>
          <a:noFill/>
          <a:ln>
            <a:noFill/>
          </a:ln>
        </p:spPr>
      </p:pic>
      <p:sp>
        <p:nvSpPr>
          <p:cNvPr id="184" name="Google Shape;184;p8"/>
          <p:cNvSpPr txBox="1">
            <a:spLocks noGrp="1"/>
          </p:cNvSpPr>
          <p:nvPr>
            <p:ph type="body" idx="4"/>
          </p:nvPr>
        </p:nvSpPr>
        <p:spPr>
          <a:xfrm>
            <a:off x="42672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SzPts val="1800"/>
              <a:buChar char="▪"/>
            </a:pPr>
            <a:r>
              <a:rPr lang="en-US" sz="1800"/>
              <a:t>Encourage </a:t>
            </a:r>
            <a:r>
              <a:rPr lang="en-US" sz="1800" b="1"/>
              <a:t>students to </a:t>
            </a:r>
            <a:r>
              <a:rPr lang="en-US" sz="1800"/>
              <a:t>reflect, identify needs, and </a:t>
            </a:r>
            <a:r>
              <a:rPr lang="en-US" sz="1800" b="1"/>
              <a:t>seek help</a:t>
            </a:r>
            <a:endParaRPr/>
          </a:p>
          <a:p>
            <a:pPr marL="228600" lvl="0" indent="-228600" algn="l" rtl="0">
              <a:lnSpc>
                <a:spcPct val="100000"/>
              </a:lnSpc>
              <a:spcBef>
                <a:spcPts val="1200"/>
              </a:spcBef>
              <a:spcAft>
                <a:spcPts val="0"/>
              </a:spcAft>
              <a:buSzPts val="1800"/>
              <a:buChar char="▪"/>
            </a:pPr>
            <a:r>
              <a:rPr lang="en-US" sz="1800"/>
              <a:t>Establish </a:t>
            </a:r>
            <a:r>
              <a:rPr lang="en-US" sz="1800" b="1"/>
              <a:t>support routines</a:t>
            </a:r>
            <a:r>
              <a:rPr lang="en-US" sz="1800"/>
              <a:t> (e.g., guardian learning office hours)</a:t>
            </a:r>
            <a:endParaRPr/>
          </a:p>
        </p:txBody>
      </p:sp>
      <p:sp>
        <p:nvSpPr>
          <p:cNvPr id="185" name="Google Shape;185;p8"/>
          <p:cNvSpPr txBox="1">
            <a:spLocks noGrp="1"/>
          </p:cNvSpPr>
          <p:nvPr>
            <p:ph type="body" idx="5"/>
          </p:nvPr>
        </p:nvSpPr>
        <p:spPr>
          <a:xfrm>
            <a:off x="8001000" y="2743200"/>
            <a:ext cx="3657600" cy="92333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US" sz="1800"/>
              <a:t>ATTENDANCE </a:t>
            </a:r>
            <a:br>
              <a:rPr lang="en-US" sz="1800"/>
            </a:br>
            <a:r>
              <a:rPr lang="en-US" sz="1800"/>
              <a:t>&amp; ENGAGEMENT</a:t>
            </a:r>
            <a:endParaRPr/>
          </a:p>
        </p:txBody>
      </p:sp>
      <p:pic>
        <p:nvPicPr>
          <p:cNvPr id="186" name="Google Shape;186;p8" descr="illustration of school bus"/>
          <p:cNvPicPr preferRelativeResize="0"/>
          <p:nvPr/>
        </p:nvPicPr>
        <p:blipFill rotWithShape="1">
          <a:blip r:embed="rId6">
            <a:alphaModFix/>
          </a:blip>
          <a:srcRect/>
          <a:stretch/>
        </p:blipFill>
        <p:spPr>
          <a:xfrm>
            <a:off x="10328587" y="2818823"/>
            <a:ext cx="1455359" cy="745293"/>
          </a:xfrm>
          <a:prstGeom prst="rect">
            <a:avLst/>
          </a:prstGeom>
          <a:noFill/>
          <a:ln>
            <a:noFill/>
          </a:ln>
        </p:spPr>
      </p:pic>
      <p:sp>
        <p:nvSpPr>
          <p:cNvPr id="187" name="Google Shape;187;p8"/>
          <p:cNvSpPr txBox="1">
            <a:spLocks noGrp="1"/>
          </p:cNvSpPr>
          <p:nvPr>
            <p:ph type="body" idx="6"/>
          </p:nvPr>
        </p:nvSpPr>
        <p:spPr>
          <a:xfrm>
            <a:off x="8001000" y="3666530"/>
            <a:ext cx="3657600" cy="2658070"/>
          </a:xfrm>
          <a:prstGeom prst="rect">
            <a:avLst/>
          </a:prstGeom>
          <a:noFill/>
          <a:ln>
            <a:noFill/>
          </a:ln>
        </p:spPr>
        <p:txBody>
          <a:bodyPr spcFirstLastPara="1" wrap="square" lIns="91425" tIns="91425" rIns="91425" bIns="0" anchor="t" anchorCtr="0">
            <a:noAutofit/>
          </a:bodyPr>
          <a:lstStyle/>
          <a:p>
            <a:pPr marL="228600" lvl="0" indent="-228600" algn="l" rtl="0">
              <a:lnSpc>
                <a:spcPct val="100000"/>
              </a:lnSpc>
              <a:spcBef>
                <a:spcPts val="0"/>
              </a:spcBef>
              <a:spcAft>
                <a:spcPts val="0"/>
              </a:spcAft>
              <a:buSzPts val="1800"/>
              <a:buChar char="▪"/>
            </a:pPr>
            <a:r>
              <a:rPr lang="en-US" sz="1800"/>
              <a:t>Foster </a:t>
            </a:r>
            <a:r>
              <a:rPr lang="en-US" sz="1800" b="1"/>
              <a:t>regular communication</a:t>
            </a:r>
            <a:r>
              <a:rPr lang="en-US" sz="1800"/>
              <a:t> about student attendance</a:t>
            </a:r>
            <a:endParaRPr/>
          </a:p>
          <a:p>
            <a:pPr marL="228600" lvl="0" indent="-228600" algn="l" rtl="0">
              <a:lnSpc>
                <a:spcPct val="100000"/>
              </a:lnSpc>
              <a:spcBef>
                <a:spcPts val="1200"/>
              </a:spcBef>
              <a:spcAft>
                <a:spcPts val="0"/>
              </a:spcAft>
              <a:buSzPts val="1800"/>
              <a:buChar char="▪"/>
            </a:pPr>
            <a:r>
              <a:rPr lang="en-US" sz="1800"/>
              <a:t>Identify learning priorities </a:t>
            </a:r>
            <a:br>
              <a:rPr lang="en-US" sz="1800"/>
            </a:br>
            <a:r>
              <a:rPr lang="en-US" sz="1800"/>
              <a:t>and offer </a:t>
            </a:r>
            <a:r>
              <a:rPr lang="en-US" sz="1800" b="1"/>
              <a:t>flexible structures</a:t>
            </a:r>
            <a:r>
              <a:rPr lang="en-US" sz="1800"/>
              <a:t> (e.g., manageable and meaningful tasks</a:t>
            </a:r>
            <a:endParaRPr/>
          </a:p>
        </p:txBody>
      </p:sp>
      <p:sp>
        <p:nvSpPr>
          <p:cNvPr id="188" name="Google Shape;188;p8"/>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txBox="1">
            <a:spLocks noGrp="1"/>
          </p:cNvSpPr>
          <p:nvPr>
            <p:ph type="title"/>
          </p:nvPr>
        </p:nvSpPr>
        <p:spPr>
          <a:xfrm>
            <a:off x="0" y="533401"/>
            <a:ext cx="12192000" cy="914400"/>
          </a:xfrm>
          <a:prstGeom prst="rect">
            <a:avLst/>
          </a:prstGeom>
          <a:solidFill>
            <a:srgbClr val="0076C1"/>
          </a:solidFill>
          <a:ln>
            <a:noFill/>
          </a:ln>
        </p:spPr>
        <p:txBody>
          <a:bodyPr spcFirstLastPara="1" wrap="square" lIns="548625" tIns="0" rIns="548625" bIns="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How has COVID-19 impacted teaching and learning?</a:t>
            </a:r>
            <a:endParaRPr/>
          </a:p>
        </p:txBody>
      </p:sp>
      <p:pic>
        <p:nvPicPr>
          <p:cNvPr id="195" name="Google Shape;195;p9" descr="parent and two children working together at kitchen table"/>
          <p:cNvPicPr preferRelativeResize="0"/>
          <p:nvPr/>
        </p:nvPicPr>
        <p:blipFill rotWithShape="1">
          <a:blip r:embed="rId3">
            <a:alphaModFix/>
          </a:blip>
          <a:srcRect/>
          <a:stretch/>
        </p:blipFill>
        <p:spPr>
          <a:xfrm>
            <a:off x="533400" y="1396393"/>
            <a:ext cx="3657600" cy="1137668"/>
          </a:xfrm>
          <a:prstGeom prst="rect">
            <a:avLst/>
          </a:prstGeom>
          <a:noFill/>
          <a:ln>
            <a:noFill/>
          </a:ln>
        </p:spPr>
      </p:pic>
      <p:sp>
        <p:nvSpPr>
          <p:cNvPr id="196" name="Google Shape;196;p9"/>
          <p:cNvSpPr txBox="1">
            <a:spLocks noGrp="1"/>
          </p:cNvSpPr>
          <p:nvPr>
            <p:ph type="body" idx="1"/>
          </p:nvPr>
        </p:nvSpPr>
        <p:spPr>
          <a:xfrm>
            <a:off x="533400" y="2514600"/>
            <a:ext cx="3657600" cy="553998"/>
          </a:xfrm>
          <a:prstGeom prst="rect">
            <a:avLst/>
          </a:prstGeom>
          <a:solidFill>
            <a:srgbClr val="3A7E36"/>
          </a:solid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2400"/>
              <a:buNone/>
            </a:pPr>
            <a:r>
              <a:rPr lang="en-US"/>
              <a:t>FAMILIES</a:t>
            </a:r>
            <a:endParaRPr/>
          </a:p>
        </p:txBody>
      </p:sp>
      <p:sp>
        <p:nvSpPr>
          <p:cNvPr id="197" name="Google Shape;197;p9"/>
          <p:cNvSpPr txBox="1">
            <a:spLocks noGrp="1"/>
          </p:cNvSpPr>
          <p:nvPr>
            <p:ph type="body" idx="2"/>
          </p:nvPr>
        </p:nvSpPr>
        <p:spPr>
          <a:xfrm>
            <a:off x="533400" y="3200400"/>
            <a:ext cx="3657600" cy="2646878"/>
          </a:xfrm>
          <a:prstGeom prst="rect">
            <a:avLst/>
          </a:prstGeom>
          <a:noFill/>
          <a:ln>
            <a:noFill/>
          </a:ln>
        </p:spPr>
        <p:txBody>
          <a:bodyPr spcFirstLastPara="1" wrap="square" lIns="0" tIns="0" rIns="0" bIns="0" anchor="t" anchorCtr="0">
            <a:spAutoFit/>
          </a:bodyPr>
          <a:lstStyle/>
          <a:p>
            <a:pPr marL="228600" lvl="0" indent="-228600" algn="l" rtl="0">
              <a:lnSpc>
                <a:spcPct val="100000"/>
              </a:lnSpc>
              <a:spcBef>
                <a:spcPts val="0"/>
              </a:spcBef>
              <a:spcAft>
                <a:spcPts val="0"/>
              </a:spcAft>
              <a:buSzPts val="1800"/>
              <a:buChar char="▪"/>
            </a:pPr>
            <a:r>
              <a:rPr lang="en-US" sz="1800"/>
              <a:t>The </a:t>
            </a:r>
            <a:r>
              <a:rPr lang="en-US" sz="1800" b="1"/>
              <a:t>role of families in the learning process has shifted</a:t>
            </a:r>
            <a:r>
              <a:rPr lang="en-US" sz="1800"/>
              <a:t>, putting new demands on parents and caregivers. </a:t>
            </a:r>
            <a:endParaRPr/>
          </a:p>
          <a:p>
            <a:pPr marL="228600" lvl="0" indent="-228600" algn="l" rtl="0">
              <a:lnSpc>
                <a:spcPct val="100000"/>
              </a:lnSpc>
              <a:spcBef>
                <a:spcPts val="1200"/>
              </a:spcBef>
              <a:spcAft>
                <a:spcPts val="0"/>
              </a:spcAft>
              <a:buSzPts val="1800"/>
              <a:buChar char="▪"/>
            </a:pPr>
            <a:r>
              <a:rPr lang="en-US" sz="1800" b="1"/>
              <a:t>Parents, siblings, grandparents, daycare providers, and other partners are supporting learners</a:t>
            </a:r>
            <a:r>
              <a:rPr lang="en-US" sz="1800"/>
              <a:t> while attending to other responsibilities.</a:t>
            </a:r>
            <a:endParaRPr/>
          </a:p>
        </p:txBody>
      </p:sp>
      <p:pic>
        <p:nvPicPr>
          <p:cNvPr id="198" name="Google Shape;198;p9" descr="teacher wearing mask in classroom"/>
          <p:cNvPicPr preferRelativeResize="0"/>
          <p:nvPr/>
        </p:nvPicPr>
        <p:blipFill rotWithShape="1">
          <a:blip r:embed="rId4">
            <a:alphaModFix/>
          </a:blip>
          <a:srcRect/>
          <a:stretch/>
        </p:blipFill>
        <p:spPr>
          <a:xfrm>
            <a:off x="4267199" y="1378600"/>
            <a:ext cx="3657600" cy="1136000"/>
          </a:xfrm>
          <a:prstGeom prst="rect">
            <a:avLst/>
          </a:prstGeom>
          <a:noFill/>
          <a:ln>
            <a:noFill/>
          </a:ln>
        </p:spPr>
      </p:pic>
      <p:sp>
        <p:nvSpPr>
          <p:cNvPr id="199" name="Google Shape;199;p9"/>
          <p:cNvSpPr txBox="1">
            <a:spLocks noGrp="1"/>
          </p:cNvSpPr>
          <p:nvPr>
            <p:ph type="body" idx="3"/>
          </p:nvPr>
        </p:nvSpPr>
        <p:spPr>
          <a:xfrm>
            <a:off x="4267200" y="2514600"/>
            <a:ext cx="3657600" cy="553998"/>
          </a:xfrm>
          <a:prstGeom prst="rect">
            <a:avLst/>
          </a:prstGeom>
          <a:solidFill>
            <a:srgbClr val="3A7E36"/>
          </a:solid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2400"/>
              <a:buNone/>
            </a:pPr>
            <a:r>
              <a:rPr lang="en-US"/>
              <a:t>EDUCATORS</a:t>
            </a:r>
            <a:endParaRPr/>
          </a:p>
        </p:txBody>
      </p:sp>
      <p:sp>
        <p:nvSpPr>
          <p:cNvPr id="200" name="Google Shape;200;p9"/>
          <p:cNvSpPr txBox="1">
            <a:spLocks noGrp="1"/>
          </p:cNvSpPr>
          <p:nvPr>
            <p:ph type="body" idx="4"/>
          </p:nvPr>
        </p:nvSpPr>
        <p:spPr>
          <a:xfrm>
            <a:off x="4267200" y="3200400"/>
            <a:ext cx="3657600" cy="3016210"/>
          </a:xfrm>
          <a:prstGeom prst="rect">
            <a:avLst/>
          </a:prstGeom>
          <a:noFill/>
          <a:ln>
            <a:noFill/>
          </a:ln>
        </p:spPr>
        <p:txBody>
          <a:bodyPr spcFirstLastPara="1" wrap="square" lIns="45700" tIns="45700" rIns="45700" bIns="45700" anchor="t" anchorCtr="0">
            <a:spAutoFit/>
          </a:bodyPr>
          <a:lstStyle/>
          <a:p>
            <a:pPr marL="228600" lvl="0" indent="-228600" algn="l" rtl="0">
              <a:lnSpc>
                <a:spcPct val="100000"/>
              </a:lnSpc>
              <a:spcBef>
                <a:spcPts val="0"/>
              </a:spcBef>
              <a:spcAft>
                <a:spcPts val="0"/>
              </a:spcAft>
              <a:buSzPts val="1800"/>
              <a:buChar char="▪"/>
            </a:pPr>
            <a:r>
              <a:rPr lang="en-US" sz="1800" b="1"/>
              <a:t>Educators</a:t>
            </a:r>
            <a:r>
              <a:rPr lang="en-US" sz="1800"/>
              <a:t> have taken on the challenge of </a:t>
            </a:r>
            <a:r>
              <a:rPr lang="en-US" sz="1800" b="1"/>
              <a:t>shifting teaching and learning into remote formats</a:t>
            </a:r>
            <a:r>
              <a:rPr lang="en-US" sz="1800"/>
              <a:t>. </a:t>
            </a:r>
            <a:endParaRPr/>
          </a:p>
          <a:p>
            <a:pPr marL="228600" lvl="0" indent="-228600" algn="l" rtl="0">
              <a:lnSpc>
                <a:spcPct val="100000"/>
              </a:lnSpc>
              <a:spcBef>
                <a:spcPts val="1200"/>
              </a:spcBef>
              <a:spcAft>
                <a:spcPts val="0"/>
              </a:spcAft>
              <a:buSzPts val="1800"/>
              <a:buChar char="▪"/>
            </a:pPr>
            <a:r>
              <a:rPr lang="en-US" sz="1800"/>
              <a:t>Teachers are </a:t>
            </a:r>
            <a:r>
              <a:rPr lang="en-US" sz="1800" b="1"/>
              <a:t>developing relationships, adjusting routines, and leveraging resources to support family partnerships</a:t>
            </a:r>
            <a:r>
              <a:rPr lang="en-US" sz="1800"/>
              <a:t> and student learning.</a:t>
            </a:r>
            <a:endParaRPr/>
          </a:p>
        </p:txBody>
      </p:sp>
      <p:pic>
        <p:nvPicPr>
          <p:cNvPr id="201" name="Google Shape;201;p9" descr="two administrators wearing masks and talking"/>
          <p:cNvPicPr preferRelativeResize="0"/>
          <p:nvPr/>
        </p:nvPicPr>
        <p:blipFill rotWithShape="1">
          <a:blip r:embed="rId5">
            <a:alphaModFix/>
          </a:blip>
          <a:srcRect/>
          <a:stretch/>
        </p:blipFill>
        <p:spPr>
          <a:xfrm>
            <a:off x="8000998" y="1374425"/>
            <a:ext cx="3657600" cy="1140175"/>
          </a:xfrm>
          <a:prstGeom prst="rect">
            <a:avLst/>
          </a:prstGeom>
          <a:noFill/>
          <a:ln>
            <a:noFill/>
          </a:ln>
        </p:spPr>
      </p:pic>
      <p:sp>
        <p:nvSpPr>
          <p:cNvPr id="202" name="Google Shape;202;p9"/>
          <p:cNvSpPr txBox="1">
            <a:spLocks noGrp="1"/>
          </p:cNvSpPr>
          <p:nvPr>
            <p:ph type="body" idx="5"/>
          </p:nvPr>
        </p:nvSpPr>
        <p:spPr>
          <a:xfrm>
            <a:off x="8001000" y="2514600"/>
            <a:ext cx="3657600" cy="553998"/>
          </a:xfrm>
          <a:prstGeom prst="rect">
            <a:avLst/>
          </a:prstGeom>
          <a:solidFill>
            <a:srgbClr val="3A7E36"/>
          </a:solid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2400"/>
              <a:buNone/>
            </a:pPr>
            <a:r>
              <a:rPr lang="en-US"/>
              <a:t>LEADERS</a:t>
            </a:r>
            <a:endParaRPr/>
          </a:p>
        </p:txBody>
      </p:sp>
      <p:sp>
        <p:nvSpPr>
          <p:cNvPr id="203" name="Google Shape;203;p9"/>
          <p:cNvSpPr txBox="1">
            <a:spLocks noGrp="1"/>
          </p:cNvSpPr>
          <p:nvPr>
            <p:ph type="body" idx="6"/>
          </p:nvPr>
        </p:nvSpPr>
        <p:spPr>
          <a:xfrm>
            <a:off x="8001000" y="3200400"/>
            <a:ext cx="3657600" cy="2739211"/>
          </a:xfrm>
          <a:prstGeom prst="rect">
            <a:avLst/>
          </a:prstGeom>
          <a:noFill/>
          <a:ln>
            <a:noFill/>
          </a:ln>
        </p:spPr>
        <p:txBody>
          <a:bodyPr spcFirstLastPara="1" wrap="square" lIns="45700" tIns="45700" rIns="45700" bIns="45700" anchor="t" anchorCtr="0">
            <a:spAutoFit/>
          </a:bodyPr>
          <a:lstStyle/>
          <a:p>
            <a:pPr marL="228600" lvl="0" indent="-228600" algn="l" rtl="0">
              <a:lnSpc>
                <a:spcPct val="100000"/>
              </a:lnSpc>
              <a:spcBef>
                <a:spcPts val="0"/>
              </a:spcBef>
              <a:spcAft>
                <a:spcPts val="0"/>
              </a:spcAft>
              <a:buSzPts val="1800"/>
              <a:buChar char="▪"/>
            </a:pPr>
            <a:r>
              <a:rPr lang="en-US" sz="1800" b="1"/>
              <a:t>Administrators</a:t>
            </a:r>
            <a:r>
              <a:rPr lang="en-US" sz="1800"/>
              <a:t> have </a:t>
            </a:r>
            <a:r>
              <a:rPr lang="en-US" sz="1800" b="1"/>
              <a:t>fostered the transition</a:t>
            </a:r>
            <a:r>
              <a:rPr lang="en-US" sz="1800"/>
              <a:t> of traditional </a:t>
            </a:r>
            <a:r>
              <a:rPr lang="en-US" sz="1800" b="1"/>
              <a:t>partnering practices </a:t>
            </a:r>
            <a:r>
              <a:rPr lang="en-US" sz="1800"/>
              <a:t>into remote/hybrid learning environments.</a:t>
            </a:r>
            <a:endParaRPr/>
          </a:p>
          <a:p>
            <a:pPr marL="228600" lvl="0" indent="-228600" algn="l" rtl="0">
              <a:lnSpc>
                <a:spcPct val="100000"/>
              </a:lnSpc>
              <a:spcBef>
                <a:spcPts val="1200"/>
              </a:spcBef>
              <a:spcAft>
                <a:spcPts val="0"/>
              </a:spcAft>
              <a:buSzPts val="1800"/>
              <a:buChar char="▪"/>
            </a:pPr>
            <a:r>
              <a:rPr lang="en-US" sz="1800"/>
              <a:t>Leaders are </a:t>
            </a:r>
            <a:r>
              <a:rPr lang="en-US" sz="1800" b="1"/>
              <a:t>adjusting</a:t>
            </a:r>
            <a:r>
              <a:rPr lang="en-US" sz="1800"/>
              <a:t> remote/hybrid learning </a:t>
            </a:r>
            <a:r>
              <a:rPr lang="en-US" sz="1800" b="1"/>
              <a:t>plans based on feedback</a:t>
            </a:r>
            <a:r>
              <a:rPr lang="en-US" sz="1800"/>
              <a:t> from educators and families.</a:t>
            </a:r>
            <a:endParaRPr/>
          </a:p>
        </p:txBody>
      </p:sp>
      <p:sp>
        <p:nvSpPr>
          <p:cNvPr id="204" name="Google Shape;204;p9"/>
          <p:cNvSpPr txBox="1">
            <a:spLocks noGrp="1"/>
          </p:cNvSpPr>
          <p:nvPr>
            <p:ph type="sldNum" idx="12"/>
          </p:nvPr>
        </p:nvSpPr>
        <p:spPr>
          <a:xfrm>
            <a:off x="533400" y="6477001"/>
            <a:ext cx="381000" cy="228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2778</Words>
  <Application>Microsoft Office PowerPoint</Application>
  <PresentationFormat>Widescreen</PresentationFormat>
  <Paragraphs>242</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Noto Sans Symbols</vt:lpstr>
      <vt:lpstr>Twentieth Century</vt:lpstr>
      <vt:lpstr>ModernClassicBlock-3</vt:lpstr>
      <vt:lpstr>FAMILIES  AS PARTNERS</vt:lpstr>
      <vt:lpstr>Families as Partners Sessions</vt:lpstr>
      <vt:lpstr>Today’s objectives</vt:lpstr>
      <vt:lpstr>Materials needed</vt:lpstr>
      <vt:lpstr>Foundation of partnership  with families:</vt:lpstr>
      <vt:lpstr>Relationships Positive connections that foster interaction and  establish a nurturing environment of trust and support</vt:lpstr>
      <vt:lpstr>Resources Materials, Tools, and Supplies to support  active learning and skill development.</vt:lpstr>
      <vt:lpstr>Routines Rehearsed and predictable practices that provide  structure to support efficient and effective learning. </vt:lpstr>
      <vt:lpstr>How has COVID-19 impacted teaching and learning?</vt:lpstr>
      <vt:lpstr>Let’s  dive in</vt:lpstr>
      <vt:lpstr>Families as partners Activity Vignettes</vt:lpstr>
      <vt:lpstr>Each vignette is composed of five slides</vt:lpstr>
      <vt:lpstr>Families as partners Action Toolkit</vt:lpstr>
      <vt:lpstr>Each section is composed of three sections</vt:lpstr>
      <vt:lpstr>MODEL THE PRACTICE</vt:lpstr>
      <vt:lpstr>Communication &amp; Feedback Activity Vignette</vt:lpstr>
      <vt:lpstr>Communication &amp; Feedback Activity Vignette 2</vt:lpstr>
      <vt:lpstr>Communication &amp; Feedback Activity Vignette 3</vt:lpstr>
      <vt:lpstr>Communication &amp; Feedback Activity Vignette 4</vt:lpstr>
      <vt:lpstr>Communication &amp; Feedback Activity Vignette 5</vt:lpstr>
      <vt:lpstr>Communication &amp; Feedback Action Toolkit</vt:lpstr>
      <vt:lpstr>Communication &amp; Feedback Action Toolkit 2</vt:lpstr>
      <vt:lpstr>Communication &amp; Feedback Action Toolkit 3</vt:lpstr>
      <vt:lpstr>Additional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AS PARTNERS</dc:title>
  <dc:creator>Karen Pacelli</dc:creator>
  <cp:lastModifiedBy>Emily Popek</cp:lastModifiedBy>
  <cp:revision>3</cp:revision>
  <dcterms:created xsi:type="dcterms:W3CDTF">2021-01-25T16:25:09Z</dcterms:created>
  <dcterms:modified xsi:type="dcterms:W3CDTF">2021-03-09T15:11:15Z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